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1" r:id="rId5"/>
    <p:sldId id="285" r:id="rId6"/>
    <p:sldId id="298" r:id="rId7"/>
    <p:sldId id="266" r:id="rId8"/>
    <p:sldId id="267" r:id="rId9"/>
    <p:sldId id="295" r:id="rId10"/>
    <p:sldId id="279" r:id="rId11"/>
    <p:sldId id="280" r:id="rId12"/>
    <p:sldId id="281" r:id="rId13"/>
    <p:sldId id="282" r:id="rId14"/>
    <p:sldId id="286" r:id="rId15"/>
    <p:sldId id="287" r:id="rId16"/>
    <p:sldId id="288" r:id="rId17"/>
    <p:sldId id="289" r:id="rId18"/>
    <p:sldId id="290" r:id="rId19"/>
    <p:sldId id="291" r:id="rId20"/>
    <p:sldId id="292" r:id="rId21"/>
    <p:sldId id="293" r:id="rId22"/>
    <p:sldId id="294" r:id="rId23"/>
    <p:sldId id="296" r:id="rId24"/>
    <p:sldId id="283" r:id="rId25"/>
    <p:sldId id="269" r:id="rId26"/>
    <p:sldId id="270" r:id="rId27"/>
    <p:sldId id="271" r:id="rId28"/>
    <p:sldId id="297" r:id="rId29"/>
    <p:sldId id="275" r:id="rId30"/>
    <p:sldId id="272" r:id="rId31"/>
    <p:sldId id="273" r:id="rId32"/>
    <p:sldId id="274"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9DBF9C7-E14C-4EC6-81EA-7E87DCA102F9}">
          <p14:sldIdLst>
            <p14:sldId id="256"/>
            <p14:sldId id="257"/>
            <p14:sldId id="258"/>
            <p14:sldId id="261"/>
            <p14:sldId id="285"/>
            <p14:sldId id="298"/>
            <p14:sldId id="266"/>
            <p14:sldId id="267"/>
            <p14:sldId id="295"/>
            <p14:sldId id="279"/>
            <p14:sldId id="280"/>
            <p14:sldId id="281"/>
            <p14:sldId id="282"/>
            <p14:sldId id="286"/>
            <p14:sldId id="287"/>
            <p14:sldId id="288"/>
            <p14:sldId id="289"/>
            <p14:sldId id="290"/>
            <p14:sldId id="291"/>
            <p14:sldId id="292"/>
            <p14:sldId id="293"/>
            <p14:sldId id="294"/>
            <p14:sldId id="296"/>
            <p14:sldId id="283"/>
            <p14:sldId id="269"/>
            <p14:sldId id="270"/>
            <p14:sldId id="271"/>
            <p14:sldId id="297"/>
            <p14:sldId id="275"/>
            <p14:sldId id="272"/>
            <p14:sldId id="273"/>
            <p14:sldId id="274"/>
          </p14:sldIdLst>
        </p14:section>
        <p14:section name="Untitled Section" id="{F88B298A-E451-4F31-A475-EF71AF59B62E}">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73" d="100"/>
          <a:sy n="73" d="100"/>
        </p:scale>
        <p:origin x="41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3A8B9-FDF6-4D35-A0FC-1C53BCDE89C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040BD2A-6DF6-4E8C-B1F4-B8094270252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69A6C40-87A7-42D0-944F-D85AEF9ACB02}"/>
              </a:ext>
            </a:extLst>
          </p:cNvPr>
          <p:cNvSpPr>
            <a:spLocks noGrp="1"/>
          </p:cNvSpPr>
          <p:nvPr>
            <p:ph type="dt" sz="half" idx="10"/>
          </p:nvPr>
        </p:nvSpPr>
        <p:spPr/>
        <p:txBody>
          <a:bodyPr/>
          <a:lstStyle/>
          <a:p>
            <a:fld id="{E68CB5AB-7850-4B0A-BB2C-53CBEAE64D50}" type="datetimeFigureOut">
              <a:rPr lang="en-GB" smtClean="0"/>
              <a:t>04/04/2020</a:t>
            </a:fld>
            <a:endParaRPr lang="en-GB"/>
          </a:p>
        </p:txBody>
      </p:sp>
      <p:sp>
        <p:nvSpPr>
          <p:cNvPr id="5" name="Footer Placeholder 4">
            <a:extLst>
              <a:ext uri="{FF2B5EF4-FFF2-40B4-BE49-F238E27FC236}">
                <a16:creationId xmlns:a16="http://schemas.microsoft.com/office/drawing/2014/main" id="{DBCB7D2C-AED1-4D41-BDC1-C8B4413E942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CB7E939-D9DC-4E96-A730-F2319AD3B16E}"/>
              </a:ext>
            </a:extLst>
          </p:cNvPr>
          <p:cNvSpPr>
            <a:spLocks noGrp="1"/>
          </p:cNvSpPr>
          <p:nvPr>
            <p:ph type="sldNum" sz="quarter" idx="12"/>
          </p:nvPr>
        </p:nvSpPr>
        <p:spPr/>
        <p:txBody>
          <a:bodyPr/>
          <a:lstStyle/>
          <a:p>
            <a:fld id="{76B9AE6F-33AC-4E8E-9EA1-D90811A32C1F}" type="slidenum">
              <a:rPr lang="en-GB" smtClean="0"/>
              <a:t>‹#›</a:t>
            </a:fld>
            <a:endParaRPr lang="en-GB"/>
          </a:p>
        </p:txBody>
      </p:sp>
    </p:spTree>
    <p:extLst>
      <p:ext uri="{BB962C8B-B14F-4D97-AF65-F5344CB8AC3E}">
        <p14:creationId xmlns:p14="http://schemas.microsoft.com/office/powerpoint/2010/main" val="14896522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A29DF-D07F-4661-BAC7-24475253A47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D7B0811-E979-4295-98FC-6CD6C5492A3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27F9F6C-87D0-49AF-A80E-6F0EE35539D2}"/>
              </a:ext>
            </a:extLst>
          </p:cNvPr>
          <p:cNvSpPr>
            <a:spLocks noGrp="1"/>
          </p:cNvSpPr>
          <p:nvPr>
            <p:ph type="dt" sz="half" idx="10"/>
          </p:nvPr>
        </p:nvSpPr>
        <p:spPr/>
        <p:txBody>
          <a:bodyPr/>
          <a:lstStyle/>
          <a:p>
            <a:fld id="{E68CB5AB-7850-4B0A-BB2C-53CBEAE64D50}" type="datetimeFigureOut">
              <a:rPr lang="en-GB" smtClean="0"/>
              <a:t>04/04/2020</a:t>
            </a:fld>
            <a:endParaRPr lang="en-GB"/>
          </a:p>
        </p:txBody>
      </p:sp>
      <p:sp>
        <p:nvSpPr>
          <p:cNvPr id="5" name="Footer Placeholder 4">
            <a:extLst>
              <a:ext uri="{FF2B5EF4-FFF2-40B4-BE49-F238E27FC236}">
                <a16:creationId xmlns:a16="http://schemas.microsoft.com/office/drawing/2014/main" id="{767B0184-D775-42A6-BA71-77166AB7663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AD5CBE3-B0EC-49C3-98E6-0906CC21E212}"/>
              </a:ext>
            </a:extLst>
          </p:cNvPr>
          <p:cNvSpPr>
            <a:spLocks noGrp="1"/>
          </p:cNvSpPr>
          <p:nvPr>
            <p:ph type="sldNum" sz="quarter" idx="12"/>
          </p:nvPr>
        </p:nvSpPr>
        <p:spPr/>
        <p:txBody>
          <a:bodyPr/>
          <a:lstStyle/>
          <a:p>
            <a:fld id="{76B9AE6F-33AC-4E8E-9EA1-D90811A32C1F}" type="slidenum">
              <a:rPr lang="en-GB" smtClean="0"/>
              <a:t>‹#›</a:t>
            </a:fld>
            <a:endParaRPr lang="en-GB"/>
          </a:p>
        </p:txBody>
      </p:sp>
    </p:spTree>
    <p:extLst>
      <p:ext uri="{BB962C8B-B14F-4D97-AF65-F5344CB8AC3E}">
        <p14:creationId xmlns:p14="http://schemas.microsoft.com/office/powerpoint/2010/main" val="31813238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4AD38-3F41-43CD-96EC-16E776C307D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3026567-C7A8-44CC-98F7-5621C10F7C7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634FB6F-57A2-4CC6-AC9F-C978B2B27DEC}"/>
              </a:ext>
            </a:extLst>
          </p:cNvPr>
          <p:cNvSpPr>
            <a:spLocks noGrp="1"/>
          </p:cNvSpPr>
          <p:nvPr>
            <p:ph type="dt" sz="half" idx="10"/>
          </p:nvPr>
        </p:nvSpPr>
        <p:spPr/>
        <p:txBody>
          <a:bodyPr/>
          <a:lstStyle/>
          <a:p>
            <a:fld id="{E68CB5AB-7850-4B0A-BB2C-53CBEAE64D50}" type="datetimeFigureOut">
              <a:rPr lang="en-GB" smtClean="0"/>
              <a:t>04/04/2020</a:t>
            </a:fld>
            <a:endParaRPr lang="en-GB"/>
          </a:p>
        </p:txBody>
      </p:sp>
      <p:sp>
        <p:nvSpPr>
          <p:cNvPr id="5" name="Footer Placeholder 4">
            <a:extLst>
              <a:ext uri="{FF2B5EF4-FFF2-40B4-BE49-F238E27FC236}">
                <a16:creationId xmlns:a16="http://schemas.microsoft.com/office/drawing/2014/main" id="{4FA1130C-41A0-4D21-814B-A31B2E2F4D5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7EC4D06-9823-4725-A6C4-1E50981FB4C5}"/>
              </a:ext>
            </a:extLst>
          </p:cNvPr>
          <p:cNvSpPr>
            <a:spLocks noGrp="1"/>
          </p:cNvSpPr>
          <p:nvPr>
            <p:ph type="sldNum" sz="quarter" idx="12"/>
          </p:nvPr>
        </p:nvSpPr>
        <p:spPr/>
        <p:txBody>
          <a:bodyPr/>
          <a:lstStyle/>
          <a:p>
            <a:fld id="{76B9AE6F-33AC-4E8E-9EA1-D90811A32C1F}" type="slidenum">
              <a:rPr lang="en-GB" smtClean="0"/>
              <a:t>‹#›</a:t>
            </a:fld>
            <a:endParaRPr lang="en-GB"/>
          </a:p>
        </p:txBody>
      </p:sp>
    </p:spTree>
    <p:extLst>
      <p:ext uri="{BB962C8B-B14F-4D97-AF65-F5344CB8AC3E}">
        <p14:creationId xmlns:p14="http://schemas.microsoft.com/office/powerpoint/2010/main" val="18833284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167A0-250E-44A6-A758-CB2262B298F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F1990B0-0B53-4962-ACDF-584F8BDE410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4A94107-CE65-45EC-BDE3-DB6A8369F9D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165B157-F94F-4D96-8A11-66E5249973C1}"/>
              </a:ext>
            </a:extLst>
          </p:cNvPr>
          <p:cNvSpPr>
            <a:spLocks noGrp="1"/>
          </p:cNvSpPr>
          <p:nvPr>
            <p:ph type="dt" sz="half" idx="10"/>
          </p:nvPr>
        </p:nvSpPr>
        <p:spPr/>
        <p:txBody>
          <a:bodyPr/>
          <a:lstStyle/>
          <a:p>
            <a:fld id="{E68CB5AB-7850-4B0A-BB2C-53CBEAE64D50}" type="datetimeFigureOut">
              <a:rPr lang="en-GB" smtClean="0"/>
              <a:t>04/04/2020</a:t>
            </a:fld>
            <a:endParaRPr lang="en-GB"/>
          </a:p>
        </p:txBody>
      </p:sp>
      <p:sp>
        <p:nvSpPr>
          <p:cNvPr id="6" name="Footer Placeholder 5">
            <a:extLst>
              <a:ext uri="{FF2B5EF4-FFF2-40B4-BE49-F238E27FC236}">
                <a16:creationId xmlns:a16="http://schemas.microsoft.com/office/drawing/2014/main" id="{67DF4B59-952F-4A22-9732-262C5831D89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857FE52-EEE4-44D0-94BB-990639B5598B}"/>
              </a:ext>
            </a:extLst>
          </p:cNvPr>
          <p:cNvSpPr>
            <a:spLocks noGrp="1"/>
          </p:cNvSpPr>
          <p:nvPr>
            <p:ph type="sldNum" sz="quarter" idx="12"/>
          </p:nvPr>
        </p:nvSpPr>
        <p:spPr/>
        <p:txBody>
          <a:bodyPr/>
          <a:lstStyle/>
          <a:p>
            <a:fld id="{76B9AE6F-33AC-4E8E-9EA1-D90811A32C1F}" type="slidenum">
              <a:rPr lang="en-GB" smtClean="0"/>
              <a:t>‹#›</a:t>
            </a:fld>
            <a:endParaRPr lang="en-GB"/>
          </a:p>
        </p:txBody>
      </p:sp>
    </p:spTree>
    <p:extLst>
      <p:ext uri="{BB962C8B-B14F-4D97-AF65-F5344CB8AC3E}">
        <p14:creationId xmlns:p14="http://schemas.microsoft.com/office/powerpoint/2010/main" val="26816497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46933-B6AA-410A-BD5A-D5BE8883C08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5231C6E-25C8-4BFE-BAEE-EF874B1B354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1B6EC47-7C07-4E4C-8492-FD7BAF486C4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1D0C0EB-E977-4B14-A577-A7BDB89B113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04A16A9-A31E-4551-8746-039ED702D4F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2A029D9-D09D-478A-9F69-3C6ADC3359A0}"/>
              </a:ext>
            </a:extLst>
          </p:cNvPr>
          <p:cNvSpPr>
            <a:spLocks noGrp="1"/>
          </p:cNvSpPr>
          <p:nvPr>
            <p:ph type="dt" sz="half" idx="10"/>
          </p:nvPr>
        </p:nvSpPr>
        <p:spPr/>
        <p:txBody>
          <a:bodyPr/>
          <a:lstStyle/>
          <a:p>
            <a:fld id="{E68CB5AB-7850-4B0A-BB2C-53CBEAE64D50}" type="datetimeFigureOut">
              <a:rPr lang="en-GB" smtClean="0"/>
              <a:t>04/04/2020</a:t>
            </a:fld>
            <a:endParaRPr lang="en-GB"/>
          </a:p>
        </p:txBody>
      </p:sp>
      <p:sp>
        <p:nvSpPr>
          <p:cNvPr id="8" name="Footer Placeholder 7">
            <a:extLst>
              <a:ext uri="{FF2B5EF4-FFF2-40B4-BE49-F238E27FC236}">
                <a16:creationId xmlns:a16="http://schemas.microsoft.com/office/drawing/2014/main" id="{5330C2DA-E03C-408F-A01F-13005ADAB26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4D035E4-3D13-4AB6-AEC1-4DB9E5A83AAD}"/>
              </a:ext>
            </a:extLst>
          </p:cNvPr>
          <p:cNvSpPr>
            <a:spLocks noGrp="1"/>
          </p:cNvSpPr>
          <p:nvPr>
            <p:ph type="sldNum" sz="quarter" idx="12"/>
          </p:nvPr>
        </p:nvSpPr>
        <p:spPr/>
        <p:txBody>
          <a:bodyPr/>
          <a:lstStyle/>
          <a:p>
            <a:fld id="{76B9AE6F-33AC-4E8E-9EA1-D90811A32C1F}" type="slidenum">
              <a:rPr lang="en-GB" smtClean="0"/>
              <a:t>‹#›</a:t>
            </a:fld>
            <a:endParaRPr lang="en-GB"/>
          </a:p>
        </p:txBody>
      </p:sp>
    </p:spTree>
    <p:extLst>
      <p:ext uri="{BB962C8B-B14F-4D97-AF65-F5344CB8AC3E}">
        <p14:creationId xmlns:p14="http://schemas.microsoft.com/office/powerpoint/2010/main" val="27313809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34D78-F7F4-48C1-BECF-6B084BEEA25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933BC5F-A4EA-474A-A81B-A67612B0C56F}"/>
              </a:ext>
            </a:extLst>
          </p:cNvPr>
          <p:cNvSpPr>
            <a:spLocks noGrp="1"/>
          </p:cNvSpPr>
          <p:nvPr>
            <p:ph type="dt" sz="half" idx="10"/>
          </p:nvPr>
        </p:nvSpPr>
        <p:spPr/>
        <p:txBody>
          <a:bodyPr/>
          <a:lstStyle/>
          <a:p>
            <a:fld id="{E68CB5AB-7850-4B0A-BB2C-53CBEAE64D50}" type="datetimeFigureOut">
              <a:rPr lang="en-GB" smtClean="0"/>
              <a:t>04/04/2020</a:t>
            </a:fld>
            <a:endParaRPr lang="en-GB"/>
          </a:p>
        </p:txBody>
      </p:sp>
      <p:sp>
        <p:nvSpPr>
          <p:cNvPr id="4" name="Footer Placeholder 3">
            <a:extLst>
              <a:ext uri="{FF2B5EF4-FFF2-40B4-BE49-F238E27FC236}">
                <a16:creationId xmlns:a16="http://schemas.microsoft.com/office/drawing/2014/main" id="{E3CD0C35-6F73-4CC1-A8E2-D895EA010EF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2B57355-FBA8-4DD8-923D-725F5F4F638C}"/>
              </a:ext>
            </a:extLst>
          </p:cNvPr>
          <p:cNvSpPr>
            <a:spLocks noGrp="1"/>
          </p:cNvSpPr>
          <p:nvPr>
            <p:ph type="sldNum" sz="quarter" idx="12"/>
          </p:nvPr>
        </p:nvSpPr>
        <p:spPr/>
        <p:txBody>
          <a:bodyPr/>
          <a:lstStyle/>
          <a:p>
            <a:fld id="{76B9AE6F-33AC-4E8E-9EA1-D90811A32C1F}" type="slidenum">
              <a:rPr lang="en-GB" smtClean="0"/>
              <a:t>‹#›</a:t>
            </a:fld>
            <a:endParaRPr lang="en-GB"/>
          </a:p>
        </p:txBody>
      </p:sp>
    </p:spTree>
    <p:extLst>
      <p:ext uri="{BB962C8B-B14F-4D97-AF65-F5344CB8AC3E}">
        <p14:creationId xmlns:p14="http://schemas.microsoft.com/office/powerpoint/2010/main" val="3497790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5674042-8F86-44DB-8CBE-126CC7C59A47}"/>
              </a:ext>
            </a:extLst>
          </p:cNvPr>
          <p:cNvSpPr>
            <a:spLocks noGrp="1"/>
          </p:cNvSpPr>
          <p:nvPr>
            <p:ph type="dt" sz="half" idx="10"/>
          </p:nvPr>
        </p:nvSpPr>
        <p:spPr/>
        <p:txBody>
          <a:bodyPr/>
          <a:lstStyle/>
          <a:p>
            <a:fld id="{E68CB5AB-7850-4B0A-BB2C-53CBEAE64D50}" type="datetimeFigureOut">
              <a:rPr lang="en-GB" smtClean="0"/>
              <a:t>04/04/2020</a:t>
            </a:fld>
            <a:endParaRPr lang="en-GB"/>
          </a:p>
        </p:txBody>
      </p:sp>
      <p:sp>
        <p:nvSpPr>
          <p:cNvPr id="3" name="Footer Placeholder 2">
            <a:extLst>
              <a:ext uri="{FF2B5EF4-FFF2-40B4-BE49-F238E27FC236}">
                <a16:creationId xmlns:a16="http://schemas.microsoft.com/office/drawing/2014/main" id="{25E8A50A-834D-4AFA-89D2-371756A85B6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91478B0-1F15-4BF3-83D7-BA6C77113B33}"/>
              </a:ext>
            </a:extLst>
          </p:cNvPr>
          <p:cNvSpPr>
            <a:spLocks noGrp="1"/>
          </p:cNvSpPr>
          <p:nvPr>
            <p:ph type="sldNum" sz="quarter" idx="12"/>
          </p:nvPr>
        </p:nvSpPr>
        <p:spPr/>
        <p:txBody>
          <a:bodyPr/>
          <a:lstStyle/>
          <a:p>
            <a:fld id="{76B9AE6F-33AC-4E8E-9EA1-D90811A32C1F}" type="slidenum">
              <a:rPr lang="en-GB" smtClean="0"/>
              <a:t>‹#›</a:t>
            </a:fld>
            <a:endParaRPr lang="en-GB"/>
          </a:p>
        </p:txBody>
      </p:sp>
    </p:spTree>
    <p:extLst>
      <p:ext uri="{BB962C8B-B14F-4D97-AF65-F5344CB8AC3E}">
        <p14:creationId xmlns:p14="http://schemas.microsoft.com/office/powerpoint/2010/main" val="18175802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A985D-E514-4D32-9522-2746EA4E82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FC65FE6-9C3B-4C8D-B9F2-99B0479ABC2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3C76471-E6DC-4F40-B2A2-57B69025C0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8D739B-63DC-4340-A343-6D2507DA43BB}"/>
              </a:ext>
            </a:extLst>
          </p:cNvPr>
          <p:cNvSpPr>
            <a:spLocks noGrp="1"/>
          </p:cNvSpPr>
          <p:nvPr>
            <p:ph type="dt" sz="half" idx="10"/>
          </p:nvPr>
        </p:nvSpPr>
        <p:spPr/>
        <p:txBody>
          <a:bodyPr/>
          <a:lstStyle/>
          <a:p>
            <a:fld id="{E68CB5AB-7850-4B0A-BB2C-53CBEAE64D50}" type="datetimeFigureOut">
              <a:rPr lang="en-GB" smtClean="0"/>
              <a:t>04/04/2020</a:t>
            </a:fld>
            <a:endParaRPr lang="en-GB"/>
          </a:p>
        </p:txBody>
      </p:sp>
      <p:sp>
        <p:nvSpPr>
          <p:cNvPr id="6" name="Footer Placeholder 5">
            <a:extLst>
              <a:ext uri="{FF2B5EF4-FFF2-40B4-BE49-F238E27FC236}">
                <a16:creationId xmlns:a16="http://schemas.microsoft.com/office/drawing/2014/main" id="{C291A152-0C12-49CC-A40C-BBED05F1B0A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9F5B62C-3F08-4574-AF2A-902D0FFECC08}"/>
              </a:ext>
            </a:extLst>
          </p:cNvPr>
          <p:cNvSpPr>
            <a:spLocks noGrp="1"/>
          </p:cNvSpPr>
          <p:nvPr>
            <p:ph type="sldNum" sz="quarter" idx="12"/>
          </p:nvPr>
        </p:nvSpPr>
        <p:spPr/>
        <p:txBody>
          <a:bodyPr/>
          <a:lstStyle/>
          <a:p>
            <a:fld id="{76B9AE6F-33AC-4E8E-9EA1-D90811A32C1F}" type="slidenum">
              <a:rPr lang="en-GB" smtClean="0"/>
              <a:t>‹#›</a:t>
            </a:fld>
            <a:endParaRPr lang="en-GB"/>
          </a:p>
        </p:txBody>
      </p:sp>
    </p:spTree>
    <p:extLst>
      <p:ext uri="{BB962C8B-B14F-4D97-AF65-F5344CB8AC3E}">
        <p14:creationId xmlns:p14="http://schemas.microsoft.com/office/powerpoint/2010/main" val="32353888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D0949-3465-4D8A-8B37-A95D84440BB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8CCA5A5-A631-4662-A6E0-D669327D26F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69C7352-D512-4125-A45F-1110429DC6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D74B9B8-924B-41E3-8810-C0C4C07B0B0F}"/>
              </a:ext>
            </a:extLst>
          </p:cNvPr>
          <p:cNvSpPr>
            <a:spLocks noGrp="1"/>
          </p:cNvSpPr>
          <p:nvPr>
            <p:ph type="dt" sz="half" idx="10"/>
          </p:nvPr>
        </p:nvSpPr>
        <p:spPr/>
        <p:txBody>
          <a:bodyPr/>
          <a:lstStyle/>
          <a:p>
            <a:fld id="{E68CB5AB-7850-4B0A-BB2C-53CBEAE64D50}" type="datetimeFigureOut">
              <a:rPr lang="en-GB" smtClean="0"/>
              <a:t>04/04/2020</a:t>
            </a:fld>
            <a:endParaRPr lang="en-GB"/>
          </a:p>
        </p:txBody>
      </p:sp>
      <p:sp>
        <p:nvSpPr>
          <p:cNvPr id="6" name="Footer Placeholder 5">
            <a:extLst>
              <a:ext uri="{FF2B5EF4-FFF2-40B4-BE49-F238E27FC236}">
                <a16:creationId xmlns:a16="http://schemas.microsoft.com/office/drawing/2014/main" id="{CBF610B3-9429-41FA-BDB0-4E4BF8CA9EA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3E6F8B6-7DA6-4548-A00C-5404B3D60129}"/>
              </a:ext>
            </a:extLst>
          </p:cNvPr>
          <p:cNvSpPr>
            <a:spLocks noGrp="1"/>
          </p:cNvSpPr>
          <p:nvPr>
            <p:ph type="sldNum" sz="quarter" idx="12"/>
          </p:nvPr>
        </p:nvSpPr>
        <p:spPr/>
        <p:txBody>
          <a:bodyPr/>
          <a:lstStyle/>
          <a:p>
            <a:fld id="{76B9AE6F-33AC-4E8E-9EA1-D90811A32C1F}" type="slidenum">
              <a:rPr lang="en-GB" smtClean="0"/>
              <a:t>‹#›</a:t>
            </a:fld>
            <a:endParaRPr lang="en-GB"/>
          </a:p>
        </p:txBody>
      </p:sp>
    </p:spTree>
    <p:extLst>
      <p:ext uri="{BB962C8B-B14F-4D97-AF65-F5344CB8AC3E}">
        <p14:creationId xmlns:p14="http://schemas.microsoft.com/office/powerpoint/2010/main" val="38974658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CCD0F-FFDB-41B3-95AF-7CEB1E713B3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047F3EF-A7E2-444A-9CB9-27010E2E7B8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6DDBDF3-383E-4579-8894-ACF71DE7BEF6}"/>
              </a:ext>
            </a:extLst>
          </p:cNvPr>
          <p:cNvSpPr>
            <a:spLocks noGrp="1"/>
          </p:cNvSpPr>
          <p:nvPr>
            <p:ph type="dt" sz="half" idx="10"/>
          </p:nvPr>
        </p:nvSpPr>
        <p:spPr/>
        <p:txBody>
          <a:bodyPr/>
          <a:lstStyle/>
          <a:p>
            <a:fld id="{E68CB5AB-7850-4B0A-BB2C-53CBEAE64D50}" type="datetimeFigureOut">
              <a:rPr lang="en-GB" smtClean="0"/>
              <a:t>04/04/2020</a:t>
            </a:fld>
            <a:endParaRPr lang="en-GB"/>
          </a:p>
        </p:txBody>
      </p:sp>
      <p:sp>
        <p:nvSpPr>
          <p:cNvPr id="5" name="Footer Placeholder 4">
            <a:extLst>
              <a:ext uri="{FF2B5EF4-FFF2-40B4-BE49-F238E27FC236}">
                <a16:creationId xmlns:a16="http://schemas.microsoft.com/office/drawing/2014/main" id="{B5470EE6-E8B2-4E50-A5DB-851B628D266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F1BB2E5-0F11-4CB8-8727-71848A76AB7F}"/>
              </a:ext>
            </a:extLst>
          </p:cNvPr>
          <p:cNvSpPr>
            <a:spLocks noGrp="1"/>
          </p:cNvSpPr>
          <p:nvPr>
            <p:ph type="sldNum" sz="quarter" idx="12"/>
          </p:nvPr>
        </p:nvSpPr>
        <p:spPr/>
        <p:txBody>
          <a:bodyPr/>
          <a:lstStyle/>
          <a:p>
            <a:fld id="{76B9AE6F-33AC-4E8E-9EA1-D90811A32C1F}" type="slidenum">
              <a:rPr lang="en-GB" smtClean="0"/>
              <a:t>‹#›</a:t>
            </a:fld>
            <a:endParaRPr lang="en-GB"/>
          </a:p>
        </p:txBody>
      </p:sp>
    </p:spTree>
    <p:extLst>
      <p:ext uri="{BB962C8B-B14F-4D97-AF65-F5344CB8AC3E}">
        <p14:creationId xmlns:p14="http://schemas.microsoft.com/office/powerpoint/2010/main" val="236584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28EFE3-69D8-4718-A6AE-41392CE39E5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0601E0A-3B92-43C6-B977-F7436AADAD8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865AEF3-1D49-4DCE-8CEF-2C9820147A7B}"/>
              </a:ext>
            </a:extLst>
          </p:cNvPr>
          <p:cNvSpPr>
            <a:spLocks noGrp="1"/>
          </p:cNvSpPr>
          <p:nvPr>
            <p:ph type="dt" sz="half" idx="10"/>
          </p:nvPr>
        </p:nvSpPr>
        <p:spPr/>
        <p:txBody>
          <a:bodyPr/>
          <a:lstStyle/>
          <a:p>
            <a:fld id="{E68CB5AB-7850-4B0A-BB2C-53CBEAE64D50}" type="datetimeFigureOut">
              <a:rPr lang="en-GB" smtClean="0"/>
              <a:t>04/04/2020</a:t>
            </a:fld>
            <a:endParaRPr lang="en-GB"/>
          </a:p>
        </p:txBody>
      </p:sp>
      <p:sp>
        <p:nvSpPr>
          <p:cNvPr id="5" name="Footer Placeholder 4">
            <a:extLst>
              <a:ext uri="{FF2B5EF4-FFF2-40B4-BE49-F238E27FC236}">
                <a16:creationId xmlns:a16="http://schemas.microsoft.com/office/drawing/2014/main" id="{6A5C06AF-BD96-4339-AE3A-F0411C8F517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EAB0E62-A2E0-408B-81A8-23709226B4ED}"/>
              </a:ext>
            </a:extLst>
          </p:cNvPr>
          <p:cNvSpPr>
            <a:spLocks noGrp="1"/>
          </p:cNvSpPr>
          <p:nvPr>
            <p:ph type="sldNum" sz="quarter" idx="12"/>
          </p:nvPr>
        </p:nvSpPr>
        <p:spPr/>
        <p:txBody>
          <a:bodyPr/>
          <a:lstStyle/>
          <a:p>
            <a:fld id="{76B9AE6F-33AC-4E8E-9EA1-D90811A32C1F}" type="slidenum">
              <a:rPr lang="en-GB" smtClean="0"/>
              <a:t>‹#›</a:t>
            </a:fld>
            <a:endParaRPr lang="en-GB"/>
          </a:p>
        </p:txBody>
      </p:sp>
    </p:spTree>
    <p:extLst>
      <p:ext uri="{BB962C8B-B14F-4D97-AF65-F5344CB8AC3E}">
        <p14:creationId xmlns:p14="http://schemas.microsoft.com/office/powerpoint/2010/main" val="30875285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0BD677B-9A8A-44AD-BE82-026CA5D22E5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816F3C8-E601-4ABE-9F03-26430857999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1F1D1D0-DD6C-406F-BC70-80A15DD9600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8CB5AB-7850-4B0A-BB2C-53CBEAE64D50}" type="datetimeFigureOut">
              <a:rPr lang="en-GB" smtClean="0"/>
              <a:t>04/04/2020</a:t>
            </a:fld>
            <a:endParaRPr lang="en-GB"/>
          </a:p>
        </p:txBody>
      </p:sp>
      <p:sp>
        <p:nvSpPr>
          <p:cNvPr id="5" name="Footer Placeholder 4">
            <a:extLst>
              <a:ext uri="{FF2B5EF4-FFF2-40B4-BE49-F238E27FC236}">
                <a16:creationId xmlns:a16="http://schemas.microsoft.com/office/drawing/2014/main" id="{4C390913-27BE-461C-9FB6-B7712E2B4D4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782BFB6-B39E-4886-A21F-8FD3D421E0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B9AE6F-33AC-4E8E-9EA1-D90811A32C1F}" type="slidenum">
              <a:rPr lang="en-GB" smtClean="0"/>
              <a:t>‹#›</a:t>
            </a:fld>
            <a:endParaRPr lang="en-GB"/>
          </a:p>
        </p:txBody>
      </p:sp>
    </p:spTree>
    <p:extLst>
      <p:ext uri="{BB962C8B-B14F-4D97-AF65-F5344CB8AC3E}">
        <p14:creationId xmlns:p14="http://schemas.microsoft.com/office/powerpoint/2010/main" val="41233149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p3"/><Relationship Id="rId1" Type="http://schemas.microsoft.com/office/2007/relationships/media" Target="../media/media2.mp3"/><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p3"/><Relationship Id="rId1" Type="http://schemas.microsoft.com/office/2007/relationships/media" Target="../media/media3.mp3"/><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p3"/><Relationship Id="rId1" Type="http://schemas.microsoft.com/office/2007/relationships/media" Target="../media/media4.mp3"/><Relationship Id="rId4" Type="http://schemas.openxmlformats.org/officeDocument/2006/relationships/image" Target="../media/image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61030-1AAD-456D-B70E-3CCDD78D57E3}"/>
              </a:ext>
            </a:extLst>
          </p:cNvPr>
          <p:cNvSpPr>
            <a:spLocks noGrp="1"/>
          </p:cNvSpPr>
          <p:nvPr>
            <p:ph type="ctrTitle"/>
          </p:nvPr>
        </p:nvSpPr>
        <p:spPr>
          <a:xfrm>
            <a:off x="1524000" y="292099"/>
            <a:ext cx="9144000" cy="1071563"/>
          </a:xfrm>
        </p:spPr>
        <p:txBody>
          <a:bodyPr/>
          <a:lstStyle/>
          <a:p>
            <a:r>
              <a:rPr lang="en-GB" dirty="0"/>
              <a:t>An Order of Morning Prayer</a:t>
            </a:r>
          </a:p>
        </p:txBody>
      </p:sp>
      <p:sp>
        <p:nvSpPr>
          <p:cNvPr id="4" name="Subtitle 3">
            <a:extLst>
              <a:ext uri="{FF2B5EF4-FFF2-40B4-BE49-F238E27FC236}">
                <a16:creationId xmlns:a16="http://schemas.microsoft.com/office/drawing/2014/main" id="{73F14AA1-007D-4B3D-B288-2E5984A7C640}"/>
              </a:ext>
            </a:extLst>
          </p:cNvPr>
          <p:cNvSpPr>
            <a:spLocks noGrp="1"/>
          </p:cNvSpPr>
          <p:nvPr>
            <p:ph type="subTitle" idx="1"/>
          </p:nvPr>
        </p:nvSpPr>
        <p:spPr>
          <a:xfrm>
            <a:off x="1409700" y="1506538"/>
            <a:ext cx="9144000" cy="3852862"/>
          </a:xfrm>
        </p:spPr>
        <p:txBody>
          <a:bodyPr>
            <a:normAutofit/>
          </a:bodyPr>
          <a:lstStyle/>
          <a:p>
            <a:r>
              <a:rPr lang="en-GB" dirty="0"/>
              <a:t>If possible turn off anything that makes a noise, and get rid of any other distractions and light a candle.</a:t>
            </a:r>
          </a:p>
          <a:p>
            <a:r>
              <a:rPr lang="en-GB" dirty="0"/>
              <a:t>If you are with another person, one can lead and the other respond, if you are alone say all the parts yourself</a:t>
            </a:r>
          </a:p>
          <a:p>
            <a:endParaRPr lang="en-GB" dirty="0"/>
          </a:p>
          <a:p>
            <a:r>
              <a:rPr lang="en-GB" dirty="0"/>
              <a:t>Note that there is a lot of biblical text today to read. It is important to try to read this all as it is an excellent preparation for Holy Week</a:t>
            </a:r>
          </a:p>
        </p:txBody>
      </p:sp>
    </p:spTree>
    <p:extLst>
      <p:ext uri="{BB962C8B-B14F-4D97-AF65-F5344CB8AC3E}">
        <p14:creationId xmlns:p14="http://schemas.microsoft.com/office/powerpoint/2010/main" val="38222314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47D07-0845-4596-BBE5-E0610A604D33}"/>
              </a:ext>
            </a:extLst>
          </p:cNvPr>
          <p:cNvSpPr>
            <a:spLocks noGrp="1"/>
          </p:cNvSpPr>
          <p:nvPr>
            <p:ph type="title"/>
          </p:nvPr>
        </p:nvSpPr>
        <p:spPr>
          <a:xfrm>
            <a:off x="838200" y="365125"/>
            <a:ext cx="10515600" cy="714375"/>
          </a:xfrm>
        </p:spPr>
        <p:txBody>
          <a:bodyPr/>
          <a:lstStyle/>
          <a:p>
            <a:r>
              <a:rPr lang="en-GB" dirty="0"/>
              <a:t>Liturgy of the Palms</a:t>
            </a:r>
          </a:p>
        </p:txBody>
      </p:sp>
      <p:sp>
        <p:nvSpPr>
          <p:cNvPr id="3" name="Content Placeholder 2">
            <a:extLst>
              <a:ext uri="{FF2B5EF4-FFF2-40B4-BE49-F238E27FC236}">
                <a16:creationId xmlns:a16="http://schemas.microsoft.com/office/drawing/2014/main" id="{27AC836A-C172-4748-98E9-6CEB4BCD6B5A}"/>
              </a:ext>
            </a:extLst>
          </p:cNvPr>
          <p:cNvSpPr>
            <a:spLocks noGrp="1"/>
          </p:cNvSpPr>
          <p:nvPr>
            <p:ph idx="1"/>
          </p:nvPr>
        </p:nvSpPr>
        <p:spPr>
          <a:xfrm>
            <a:off x="444500" y="1308100"/>
            <a:ext cx="10909300" cy="5184775"/>
          </a:xfrm>
        </p:spPr>
        <p:txBody>
          <a:bodyPr>
            <a:normAutofit fontScale="85000" lnSpcReduction="20000"/>
          </a:bodyPr>
          <a:lstStyle/>
          <a:p>
            <a:pPr marL="0" indent="0">
              <a:buNone/>
            </a:pPr>
            <a:r>
              <a:rPr lang="en-GB" b="1" dirty="0"/>
              <a:t>Hosanna to the Son of David.</a:t>
            </a:r>
            <a:endParaRPr lang="en-GB" dirty="0"/>
          </a:p>
          <a:p>
            <a:pPr marL="0" indent="0">
              <a:buNone/>
            </a:pPr>
            <a:r>
              <a:rPr lang="en-GB" b="1" dirty="0"/>
              <a:t>Blessed is he who comes in the name of the Lord.</a:t>
            </a:r>
            <a:endParaRPr lang="en-GB" dirty="0"/>
          </a:p>
          <a:p>
            <a:pPr marL="0" indent="0">
              <a:buNone/>
            </a:pPr>
            <a:r>
              <a:rPr lang="en-GB" dirty="0"/>
              <a:t>Behold your king comes to you, O Zion,</a:t>
            </a:r>
          </a:p>
          <a:p>
            <a:pPr marL="0" indent="0">
              <a:buNone/>
            </a:pPr>
            <a:r>
              <a:rPr lang="en-GB" dirty="0"/>
              <a:t>meek and lowly, sitting upon an ass.</a:t>
            </a:r>
          </a:p>
          <a:p>
            <a:pPr marL="0" indent="0">
              <a:buNone/>
            </a:pPr>
            <a:r>
              <a:rPr lang="en-GB" dirty="0"/>
              <a:t>Ride on in the cause of truth</a:t>
            </a:r>
          </a:p>
          <a:p>
            <a:pPr marL="0" indent="0">
              <a:buNone/>
            </a:pPr>
            <a:r>
              <a:rPr lang="en-GB" dirty="0"/>
              <a:t>and for the sake of justice.</a:t>
            </a:r>
          </a:p>
          <a:p>
            <a:pPr marL="0" indent="0">
              <a:buNone/>
            </a:pPr>
            <a:r>
              <a:rPr lang="en-GB" dirty="0"/>
              <a:t>Your throne is the throne of God, it endures for ever;</a:t>
            </a:r>
          </a:p>
          <a:p>
            <a:pPr marL="0" indent="0">
              <a:buNone/>
            </a:pPr>
            <a:r>
              <a:rPr lang="en-GB" dirty="0"/>
              <a:t>and the sceptre of your kingdom is a righteous sceptre.</a:t>
            </a:r>
          </a:p>
          <a:p>
            <a:pPr marL="0" indent="0">
              <a:buNone/>
            </a:pPr>
            <a:r>
              <a:rPr lang="en-GB" dirty="0"/>
              <a:t>You have loved righteousness and hated evil.</a:t>
            </a:r>
          </a:p>
          <a:p>
            <a:pPr marL="0" indent="0">
              <a:buNone/>
            </a:pPr>
            <a:r>
              <a:rPr lang="en-GB" dirty="0"/>
              <a:t>Therefore God, your God, has anointed you</a:t>
            </a:r>
          </a:p>
          <a:p>
            <a:pPr marL="0" indent="0">
              <a:buNone/>
            </a:pPr>
            <a:r>
              <a:rPr lang="en-GB" dirty="0"/>
              <a:t>with the oil of gladness above your fellows.</a:t>
            </a:r>
          </a:p>
          <a:p>
            <a:pPr marL="0" indent="0">
              <a:buNone/>
            </a:pPr>
            <a:r>
              <a:rPr lang="en-GB" i="1" dirty="0"/>
              <a:t>All</a:t>
            </a:r>
            <a:r>
              <a:rPr lang="en-GB" dirty="0"/>
              <a:t>   </a:t>
            </a:r>
            <a:r>
              <a:rPr lang="en-GB" b="1" dirty="0"/>
              <a:t>Hosanna to the Son of David.</a:t>
            </a:r>
            <a:endParaRPr lang="en-GB" dirty="0"/>
          </a:p>
          <a:p>
            <a:pPr marL="0" indent="0">
              <a:buNone/>
            </a:pPr>
            <a:r>
              <a:rPr lang="en-GB" b="1" dirty="0"/>
              <a:t>Blessed is he who comes in the name of the Lord.</a:t>
            </a:r>
            <a:endParaRPr lang="en-GB" dirty="0"/>
          </a:p>
          <a:p>
            <a:pPr marL="0" indent="0">
              <a:buNone/>
            </a:pPr>
            <a:endParaRPr lang="en-GB" b="1" dirty="0"/>
          </a:p>
        </p:txBody>
      </p:sp>
    </p:spTree>
    <p:extLst>
      <p:ext uri="{BB962C8B-B14F-4D97-AF65-F5344CB8AC3E}">
        <p14:creationId xmlns:p14="http://schemas.microsoft.com/office/powerpoint/2010/main" val="34196247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4A0272B-0794-42EC-8EA0-2B2A0E4D0C4A}"/>
              </a:ext>
            </a:extLst>
          </p:cNvPr>
          <p:cNvSpPr>
            <a:spLocks noGrp="1"/>
          </p:cNvSpPr>
          <p:nvPr>
            <p:ph idx="1"/>
          </p:nvPr>
        </p:nvSpPr>
        <p:spPr>
          <a:xfrm>
            <a:off x="838200" y="177800"/>
            <a:ext cx="10515600" cy="5999163"/>
          </a:xfrm>
        </p:spPr>
        <p:txBody>
          <a:bodyPr>
            <a:normAutofit/>
          </a:bodyPr>
          <a:lstStyle/>
          <a:p>
            <a:pPr marL="0" indent="0">
              <a:buNone/>
            </a:pPr>
            <a:r>
              <a:rPr lang="en-GB" dirty="0"/>
              <a:t>Dear brothers and sisters in Christ, during Lent we have been preparing by works of love and self-sacrifice for the celebration of our Lord’s death and resurrection. Today we come together to begin this solemn celebration in union with the Church throughout the world. Christ enters his own city to complete his work as our Saviour, to suffer, to die, and to rise again. Let us go with him in faith and love, so that, united with him in his sufferings, we may share his risen life.</a:t>
            </a:r>
            <a:endParaRPr lang="en-GB" b="1" dirty="0"/>
          </a:p>
        </p:txBody>
      </p:sp>
    </p:spTree>
    <p:extLst>
      <p:ext uri="{BB962C8B-B14F-4D97-AF65-F5344CB8AC3E}">
        <p14:creationId xmlns:p14="http://schemas.microsoft.com/office/powerpoint/2010/main" val="23836723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2924-7738-4E52-AA06-4FBACCB44770}"/>
              </a:ext>
            </a:extLst>
          </p:cNvPr>
          <p:cNvSpPr>
            <a:spLocks noGrp="1"/>
          </p:cNvSpPr>
          <p:nvPr>
            <p:ph type="title"/>
          </p:nvPr>
        </p:nvSpPr>
        <p:spPr>
          <a:xfrm>
            <a:off x="838200" y="0"/>
            <a:ext cx="10515600" cy="1325563"/>
          </a:xfrm>
        </p:spPr>
        <p:txBody>
          <a:bodyPr>
            <a:normAutofit/>
          </a:bodyPr>
          <a:lstStyle/>
          <a:p>
            <a:r>
              <a:rPr lang="en-GB" sz="2000" b="1" u="sng" dirty="0"/>
              <a:t>Matthew 21:1-11 Jesus’ Triumphal Entry into Jerusalem</a:t>
            </a:r>
            <a:r>
              <a:rPr lang="en-GB" sz="2000" dirty="0"/>
              <a:t/>
            </a:r>
            <a:br>
              <a:rPr lang="en-GB" sz="2000" dirty="0"/>
            </a:br>
            <a:endParaRPr lang="en-GB" sz="2000" dirty="0"/>
          </a:p>
        </p:txBody>
      </p:sp>
      <p:sp>
        <p:nvSpPr>
          <p:cNvPr id="8" name="Content Placeholder 7">
            <a:extLst>
              <a:ext uri="{FF2B5EF4-FFF2-40B4-BE49-F238E27FC236}">
                <a16:creationId xmlns:a16="http://schemas.microsoft.com/office/drawing/2014/main" id="{8CE933EB-EB40-4893-957C-FB4089971416}"/>
              </a:ext>
            </a:extLst>
          </p:cNvPr>
          <p:cNvSpPr>
            <a:spLocks noGrp="1"/>
          </p:cNvSpPr>
          <p:nvPr>
            <p:ph sz="half" idx="1"/>
          </p:nvPr>
        </p:nvSpPr>
        <p:spPr>
          <a:xfrm>
            <a:off x="254000" y="939800"/>
            <a:ext cx="11595100" cy="5715000"/>
          </a:xfrm>
        </p:spPr>
        <p:txBody>
          <a:bodyPr>
            <a:normAutofit/>
          </a:bodyPr>
          <a:lstStyle/>
          <a:p>
            <a:pPr marL="0" indent="0">
              <a:buNone/>
            </a:pPr>
            <a:r>
              <a:rPr lang="en-GB" sz="3200" b="1" dirty="0"/>
              <a:t>21 </a:t>
            </a:r>
            <a:r>
              <a:rPr lang="en-GB" sz="3200" dirty="0"/>
              <a:t>When they had come near Jerusalem and had reached </a:t>
            </a:r>
            <a:r>
              <a:rPr lang="en-GB" sz="3200" dirty="0" err="1"/>
              <a:t>Bethphage</a:t>
            </a:r>
            <a:r>
              <a:rPr lang="en-GB" sz="3200" dirty="0"/>
              <a:t>, at the Mount of Olives, Jesus sent two disciples, </a:t>
            </a:r>
            <a:r>
              <a:rPr lang="en-GB" sz="3200" b="1" baseline="30000" dirty="0"/>
              <a:t>2 </a:t>
            </a:r>
            <a:r>
              <a:rPr lang="en-GB" sz="3200" dirty="0"/>
              <a:t>saying to them, ‘Go into the village ahead of you, and immediately you will find a donkey tied, and a colt with her; untie them and bring them to me. </a:t>
            </a:r>
            <a:r>
              <a:rPr lang="en-GB" sz="3200" b="1" baseline="30000" dirty="0"/>
              <a:t>3 </a:t>
            </a:r>
            <a:r>
              <a:rPr lang="en-GB" sz="3200" dirty="0"/>
              <a:t>If anyone says anything to you, just say this, “The Lord needs them.” And he will send them immediately.’ </a:t>
            </a:r>
            <a:r>
              <a:rPr lang="en-GB" sz="3200" b="1" baseline="30000" dirty="0"/>
              <a:t>4 </a:t>
            </a:r>
            <a:r>
              <a:rPr lang="en-GB" sz="3200" dirty="0"/>
              <a:t>This took place to fulfil what had been spoken through the prophet, saying,</a:t>
            </a:r>
          </a:p>
          <a:p>
            <a:pPr marL="0" indent="0">
              <a:buNone/>
            </a:pPr>
            <a:r>
              <a:rPr lang="en-GB" sz="3200" b="1" baseline="30000" dirty="0"/>
              <a:t>5 </a:t>
            </a:r>
            <a:r>
              <a:rPr lang="en-GB" sz="3200" dirty="0"/>
              <a:t>‘Tell the daughter of Zion,</a:t>
            </a:r>
            <a:br>
              <a:rPr lang="en-GB" sz="3200" dirty="0"/>
            </a:br>
            <a:r>
              <a:rPr lang="en-GB" sz="3200" dirty="0"/>
              <a:t>Look, your king is coming to you,</a:t>
            </a:r>
            <a:br>
              <a:rPr lang="en-GB" sz="3200" dirty="0"/>
            </a:br>
            <a:r>
              <a:rPr lang="en-GB" sz="3200" dirty="0"/>
              <a:t>    humble, and mounted on a donkey,</a:t>
            </a:r>
            <a:br>
              <a:rPr lang="en-GB" sz="3200" dirty="0"/>
            </a:br>
            <a:r>
              <a:rPr lang="en-GB" sz="3200" dirty="0"/>
              <a:t>        and on a colt, the foal of a donkey.’</a:t>
            </a:r>
          </a:p>
          <a:p>
            <a:pPr marL="0" indent="0">
              <a:buNone/>
            </a:pPr>
            <a:endParaRPr lang="en-GB" dirty="0"/>
          </a:p>
        </p:txBody>
      </p:sp>
    </p:spTree>
    <p:extLst>
      <p:ext uri="{BB962C8B-B14F-4D97-AF65-F5344CB8AC3E}">
        <p14:creationId xmlns:p14="http://schemas.microsoft.com/office/powerpoint/2010/main" val="32506866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38E5CEC-01DF-41CB-9A3B-43D1DD229325}"/>
              </a:ext>
            </a:extLst>
          </p:cNvPr>
          <p:cNvSpPr>
            <a:spLocks noGrp="1"/>
          </p:cNvSpPr>
          <p:nvPr>
            <p:ph sz="half" idx="1"/>
          </p:nvPr>
        </p:nvSpPr>
        <p:spPr>
          <a:xfrm>
            <a:off x="304800" y="342900"/>
            <a:ext cx="11518900" cy="6172200"/>
          </a:xfrm>
        </p:spPr>
        <p:txBody>
          <a:bodyPr>
            <a:normAutofit/>
          </a:bodyPr>
          <a:lstStyle/>
          <a:p>
            <a:pPr marL="0" indent="0">
              <a:buNone/>
            </a:pPr>
            <a:r>
              <a:rPr lang="en-GB" sz="3200" b="1" baseline="30000" dirty="0"/>
              <a:t>6 </a:t>
            </a:r>
            <a:r>
              <a:rPr lang="en-GB" sz="3200" dirty="0"/>
              <a:t>The disciples went and did as Jesus had directed them; </a:t>
            </a:r>
            <a:r>
              <a:rPr lang="en-GB" sz="3200" b="1" baseline="30000" dirty="0"/>
              <a:t>7 </a:t>
            </a:r>
            <a:r>
              <a:rPr lang="en-GB" sz="3200" dirty="0"/>
              <a:t>they brought the donkey and the colt, and put their cloaks on them, and he sat on them. </a:t>
            </a:r>
            <a:r>
              <a:rPr lang="en-GB" sz="3200" b="1" baseline="30000" dirty="0"/>
              <a:t>8 </a:t>
            </a:r>
            <a:r>
              <a:rPr lang="en-GB" sz="3200" dirty="0"/>
              <a:t>A very large crowd spread their cloaks on the road, and others cut branches from the trees and spread them on the road. </a:t>
            </a:r>
            <a:r>
              <a:rPr lang="en-GB" sz="3200" b="1" baseline="30000" dirty="0"/>
              <a:t>9 </a:t>
            </a:r>
            <a:r>
              <a:rPr lang="en-GB" sz="3200" dirty="0"/>
              <a:t>The crowds that went ahead of him and that followed were shouting,</a:t>
            </a:r>
          </a:p>
          <a:p>
            <a:pPr marL="0" indent="0">
              <a:buNone/>
            </a:pPr>
            <a:r>
              <a:rPr lang="en-GB" sz="3200" dirty="0"/>
              <a:t>‘Hosanna to the Son of David!</a:t>
            </a:r>
            <a:br>
              <a:rPr lang="en-GB" sz="3200" dirty="0"/>
            </a:br>
            <a:r>
              <a:rPr lang="en-GB" sz="3200" dirty="0"/>
              <a:t>    Blessed is the one who comes in the name of the Lord!</a:t>
            </a:r>
            <a:br>
              <a:rPr lang="en-GB" sz="3200" dirty="0"/>
            </a:br>
            <a:r>
              <a:rPr lang="en-GB" sz="3200" dirty="0"/>
              <a:t>Hosanna in the highest heaven!’</a:t>
            </a:r>
          </a:p>
          <a:p>
            <a:pPr marL="0" indent="0">
              <a:buNone/>
            </a:pPr>
            <a:r>
              <a:rPr lang="en-GB" sz="3200" b="1" baseline="30000" dirty="0"/>
              <a:t>10 </a:t>
            </a:r>
            <a:r>
              <a:rPr lang="en-GB" sz="3200" dirty="0"/>
              <a:t>When he entered Jerusalem, the whole city was in turmoil, asking, ‘Who is this?’ </a:t>
            </a:r>
            <a:r>
              <a:rPr lang="en-GB" sz="3200" b="1" baseline="30000" dirty="0"/>
              <a:t>11 </a:t>
            </a:r>
            <a:r>
              <a:rPr lang="en-GB" sz="3200" dirty="0"/>
              <a:t>The crowds were saying, ‘This is the prophet Jesus from Nazareth in Galilee.’</a:t>
            </a:r>
          </a:p>
          <a:p>
            <a:pPr marL="0" indent="0">
              <a:buNone/>
            </a:pPr>
            <a:endParaRPr lang="en-GB" dirty="0"/>
          </a:p>
        </p:txBody>
      </p:sp>
    </p:spTree>
    <p:extLst>
      <p:ext uri="{BB962C8B-B14F-4D97-AF65-F5344CB8AC3E}">
        <p14:creationId xmlns:p14="http://schemas.microsoft.com/office/powerpoint/2010/main" val="13669684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121AB-4609-4CEB-BC7E-C6D163720C79}"/>
              </a:ext>
            </a:extLst>
          </p:cNvPr>
          <p:cNvSpPr>
            <a:spLocks noGrp="1"/>
          </p:cNvSpPr>
          <p:nvPr>
            <p:ph type="title"/>
          </p:nvPr>
        </p:nvSpPr>
        <p:spPr/>
        <p:txBody>
          <a:bodyPr/>
          <a:lstStyle/>
          <a:p>
            <a:r>
              <a:rPr lang="en-GB" dirty="0"/>
              <a:t>All Glory Laud and Honour</a:t>
            </a:r>
          </a:p>
        </p:txBody>
      </p:sp>
      <p:sp>
        <p:nvSpPr>
          <p:cNvPr id="3" name="Content Placeholder 2">
            <a:extLst>
              <a:ext uri="{FF2B5EF4-FFF2-40B4-BE49-F238E27FC236}">
                <a16:creationId xmlns:a16="http://schemas.microsoft.com/office/drawing/2014/main" id="{0FB26856-4987-4477-A2D4-50D891C2EBB2}"/>
              </a:ext>
            </a:extLst>
          </p:cNvPr>
          <p:cNvSpPr>
            <a:spLocks noGrp="1"/>
          </p:cNvSpPr>
          <p:nvPr>
            <p:ph idx="1"/>
          </p:nvPr>
        </p:nvSpPr>
        <p:spPr>
          <a:xfrm>
            <a:off x="838200" y="1825625"/>
            <a:ext cx="4597400" cy="4351338"/>
          </a:xfrm>
        </p:spPr>
        <p:txBody>
          <a:bodyPr>
            <a:normAutofit fontScale="77500" lnSpcReduction="20000"/>
          </a:bodyPr>
          <a:lstStyle/>
          <a:p>
            <a:pPr marL="0" indent="0">
              <a:buNone/>
            </a:pPr>
            <a:r>
              <a:rPr lang="en-GB" dirty="0"/>
              <a:t>1 All glory, laud, and </a:t>
            </a:r>
            <a:r>
              <a:rPr lang="en-GB" dirty="0" err="1"/>
              <a:t>honor</a:t>
            </a:r>
            <a:r>
              <a:rPr lang="en-GB" dirty="0"/>
              <a:t> </a:t>
            </a:r>
            <a:br>
              <a:rPr lang="en-GB" dirty="0"/>
            </a:br>
            <a:r>
              <a:rPr lang="en-GB" dirty="0"/>
              <a:t>to you, Redeemer, King, </a:t>
            </a:r>
            <a:br>
              <a:rPr lang="en-GB" dirty="0"/>
            </a:br>
            <a:r>
              <a:rPr lang="en-GB" dirty="0"/>
              <a:t>to whom the lips of children </a:t>
            </a:r>
            <a:br>
              <a:rPr lang="en-GB" dirty="0"/>
            </a:br>
            <a:r>
              <a:rPr lang="en-GB" dirty="0"/>
              <a:t>made sweet hosannas ring. </a:t>
            </a:r>
            <a:br>
              <a:rPr lang="en-GB" dirty="0"/>
            </a:br>
            <a:r>
              <a:rPr lang="en-GB" dirty="0"/>
              <a:t>You are the King of Israel </a:t>
            </a:r>
            <a:br>
              <a:rPr lang="en-GB" dirty="0"/>
            </a:br>
            <a:r>
              <a:rPr lang="en-GB" dirty="0"/>
              <a:t>and David's royal Son, </a:t>
            </a:r>
            <a:br>
              <a:rPr lang="en-GB" dirty="0"/>
            </a:br>
            <a:r>
              <a:rPr lang="en-GB" dirty="0"/>
              <a:t>now in the Lord's name coming, </a:t>
            </a:r>
            <a:br>
              <a:rPr lang="en-GB" dirty="0"/>
            </a:br>
            <a:r>
              <a:rPr lang="en-GB" dirty="0"/>
              <a:t>the King and Blessed One. </a:t>
            </a:r>
            <a:br>
              <a:rPr lang="en-GB" dirty="0"/>
            </a:br>
            <a:endParaRPr lang="en-GB" dirty="0"/>
          </a:p>
          <a:p>
            <a:pPr marL="0" indent="0">
              <a:buNone/>
            </a:pPr>
            <a:r>
              <a:rPr lang="en-GB" dirty="0"/>
              <a:t>2 The company of angels </a:t>
            </a:r>
            <a:br>
              <a:rPr lang="en-GB" dirty="0"/>
            </a:br>
            <a:r>
              <a:rPr lang="en-GB" dirty="0"/>
              <a:t>is praising you on high; </a:t>
            </a:r>
            <a:br>
              <a:rPr lang="en-GB" dirty="0"/>
            </a:br>
            <a:r>
              <a:rPr lang="en-GB" dirty="0"/>
              <a:t>and we with all creation </a:t>
            </a:r>
            <a:br>
              <a:rPr lang="en-GB" dirty="0"/>
            </a:br>
            <a:r>
              <a:rPr lang="en-GB" dirty="0"/>
              <a:t>in chorus make reply. </a:t>
            </a:r>
            <a:br>
              <a:rPr lang="en-GB" dirty="0"/>
            </a:br>
            <a:r>
              <a:rPr lang="en-GB" dirty="0"/>
              <a:t>The people of the Hebrews </a:t>
            </a:r>
            <a:br>
              <a:rPr lang="en-GB" dirty="0"/>
            </a:br>
            <a:r>
              <a:rPr lang="en-GB" dirty="0"/>
              <a:t>with palms before you went; </a:t>
            </a:r>
            <a:br>
              <a:rPr lang="en-GB" dirty="0"/>
            </a:br>
            <a:r>
              <a:rPr lang="en-GB" dirty="0"/>
              <a:t>our praise and prayer and anthems </a:t>
            </a:r>
            <a:br>
              <a:rPr lang="en-GB" dirty="0"/>
            </a:br>
            <a:r>
              <a:rPr lang="en-GB" dirty="0"/>
              <a:t>before you we present. </a:t>
            </a:r>
          </a:p>
          <a:p>
            <a:pPr marL="0" indent="0">
              <a:buNone/>
            </a:pPr>
            <a:endParaRPr lang="en-GB" dirty="0"/>
          </a:p>
        </p:txBody>
      </p:sp>
      <p:sp>
        <p:nvSpPr>
          <p:cNvPr id="4" name="TextBox 3">
            <a:extLst>
              <a:ext uri="{FF2B5EF4-FFF2-40B4-BE49-F238E27FC236}">
                <a16:creationId xmlns:a16="http://schemas.microsoft.com/office/drawing/2014/main" id="{8D6E5362-CBFF-4F0F-8538-DE8A28FCC490}"/>
              </a:ext>
            </a:extLst>
          </p:cNvPr>
          <p:cNvSpPr txBox="1"/>
          <p:nvPr/>
        </p:nvSpPr>
        <p:spPr>
          <a:xfrm>
            <a:off x="7200900" y="1825624"/>
            <a:ext cx="4152900" cy="3416320"/>
          </a:xfrm>
          <a:prstGeom prst="rect">
            <a:avLst/>
          </a:prstGeom>
          <a:noFill/>
        </p:spPr>
        <p:txBody>
          <a:bodyPr wrap="square" rtlCol="0">
            <a:spAutoFit/>
          </a:bodyPr>
          <a:lstStyle/>
          <a:p>
            <a:r>
              <a:rPr lang="en-GB" sz="2400" dirty="0"/>
              <a:t>3 To you before your passion </a:t>
            </a:r>
            <a:br>
              <a:rPr lang="en-GB" sz="2400" dirty="0"/>
            </a:br>
            <a:r>
              <a:rPr lang="en-GB" sz="2400" dirty="0"/>
              <a:t>they sang their hymns of praise; </a:t>
            </a:r>
            <a:br>
              <a:rPr lang="en-GB" sz="2400" dirty="0"/>
            </a:br>
            <a:r>
              <a:rPr lang="en-GB" sz="2400" dirty="0"/>
              <a:t>to you, now high exalted, </a:t>
            </a:r>
            <a:br>
              <a:rPr lang="en-GB" sz="2400" dirty="0"/>
            </a:br>
            <a:r>
              <a:rPr lang="en-GB" sz="2400" dirty="0"/>
              <a:t>our melody we raise. </a:t>
            </a:r>
            <a:br>
              <a:rPr lang="en-GB" sz="2400" dirty="0"/>
            </a:br>
            <a:r>
              <a:rPr lang="en-GB" sz="2400" dirty="0"/>
              <a:t>As you received their praises, </a:t>
            </a:r>
            <a:br>
              <a:rPr lang="en-GB" sz="2400" dirty="0"/>
            </a:br>
            <a:r>
              <a:rPr lang="en-GB" sz="2400" dirty="0"/>
              <a:t>accept the prayers we bring, </a:t>
            </a:r>
            <a:br>
              <a:rPr lang="en-GB" sz="2400" dirty="0"/>
            </a:br>
            <a:r>
              <a:rPr lang="en-GB" sz="2400" dirty="0"/>
              <a:t>for you delight in goodness, </a:t>
            </a:r>
            <a:br>
              <a:rPr lang="en-GB" sz="2400" dirty="0"/>
            </a:br>
            <a:r>
              <a:rPr lang="en-GB" sz="2400" dirty="0"/>
              <a:t>O good and gracious King! </a:t>
            </a:r>
          </a:p>
        </p:txBody>
      </p:sp>
      <p:pic>
        <p:nvPicPr>
          <p:cNvPr id="5" name="MP3-AllGloryLaud-6v-StTheodulph-PipeLC-128-CAM">
            <a:hlinkClick r:id="" action="ppaction://media"/>
            <a:extLst>
              <a:ext uri="{FF2B5EF4-FFF2-40B4-BE49-F238E27FC236}">
                <a16:creationId xmlns:a16="http://schemas.microsoft.com/office/drawing/2014/main" id="{8685E897-1BE6-4F3B-BFC0-D3F406311BF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596900" cy="609600"/>
          </a:xfrm>
          <a:prstGeom prst="rect">
            <a:avLst/>
          </a:prstGeom>
        </p:spPr>
      </p:pic>
    </p:spTree>
    <p:extLst>
      <p:ext uri="{BB962C8B-B14F-4D97-AF65-F5344CB8AC3E}">
        <p14:creationId xmlns:p14="http://schemas.microsoft.com/office/powerpoint/2010/main" val="1746026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501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7AE23-5F07-426A-8A00-95133EBD22C5}"/>
              </a:ext>
            </a:extLst>
          </p:cNvPr>
          <p:cNvSpPr>
            <a:spLocks noGrp="1"/>
          </p:cNvSpPr>
          <p:nvPr>
            <p:ph type="title"/>
          </p:nvPr>
        </p:nvSpPr>
        <p:spPr>
          <a:xfrm>
            <a:off x="838200" y="365125"/>
            <a:ext cx="10375900" cy="676275"/>
          </a:xfrm>
        </p:spPr>
        <p:txBody>
          <a:bodyPr>
            <a:normAutofit fontScale="90000"/>
          </a:bodyPr>
          <a:lstStyle/>
          <a:p>
            <a:r>
              <a:rPr lang="en-GB" dirty="0"/>
              <a:t>Canticle</a:t>
            </a:r>
          </a:p>
        </p:txBody>
      </p:sp>
      <p:sp>
        <p:nvSpPr>
          <p:cNvPr id="3" name="Content Placeholder 2">
            <a:extLst>
              <a:ext uri="{FF2B5EF4-FFF2-40B4-BE49-F238E27FC236}">
                <a16:creationId xmlns:a16="http://schemas.microsoft.com/office/drawing/2014/main" id="{CBD2E0CD-4EB9-466B-8515-34031D4814FC}"/>
              </a:ext>
            </a:extLst>
          </p:cNvPr>
          <p:cNvSpPr>
            <a:spLocks noGrp="1"/>
          </p:cNvSpPr>
          <p:nvPr>
            <p:ph sz="half" idx="1"/>
          </p:nvPr>
        </p:nvSpPr>
        <p:spPr>
          <a:xfrm>
            <a:off x="336550" y="920751"/>
            <a:ext cx="5689600" cy="5943599"/>
          </a:xfrm>
        </p:spPr>
        <p:txBody>
          <a:bodyPr>
            <a:normAutofit fontScale="70000" lnSpcReduction="20000"/>
          </a:bodyPr>
          <a:lstStyle/>
          <a:p>
            <a:pPr marL="0" indent="0">
              <a:buNone/>
            </a:pPr>
            <a:r>
              <a:rPr lang="en-GB" dirty="0"/>
              <a:t>Refrain:</a:t>
            </a:r>
          </a:p>
          <a:p>
            <a:pPr marL="0" indent="0">
              <a:buNone/>
            </a:pPr>
            <a:r>
              <a:rPr lang="en-GB" b="1" i="1" dirty="0"/>
              <a:t>All: I will recount the gracious deeds of the Lord,</a:t>
            </a:r>
          </a:p>
          <a:p>
            <a:pPr marL="0" indent="0">
              <a:buNone/>
            </a:pPr>
            <a:r>
              <a:rPr lang="en-GB" b="1" i="1" dirty="0"/>
              <a:t>the praises of the Most High.</a:t>
            </a:r>
          </a:p>
          <a:p>
            <a:pPr marL="0" indent="0">
              <a:buNone/>
            </a:pPr>
            <a:r>
              <a:rPr lang="en-GB" dirty="0"/>
              <a:t>1Who is this that comes from Edom, ♦</a:t>
            </a:r>
          </a:p>
          <a:p>
            <a:pPr marL="0" indent="0">
              <a:buNone/>
            </a:pPr>
            <a:r>
              <a:rPr lang="en-GB" dirty="0"/>
              <a:t>coming from </a:t>
            </a:r>
            <a:r>
              <a:rPr lang="en-GB" dirty="0" err="1"/>
              <a:t>Bozrah</a:t>
            </a:r>
            <a:r>
              <a:rPr lang="en-GB" dirty="0"/>
              <a:t>, his garments stained crimson?</a:t>
            </a:r>
          </a:p>
          <a:p>
            <a:pPr marL="0" indent="0">
              <a:buNone/>
            </a:pPr>
            <a:endParaRPr lang="en-GB" dirty="0"/>
          </a:p>
          <a:p>
            <a:pPr marL="0" indent="0">
              <a:buNone/>
            </a:pPr>
            <a:r>
              <a:rPr lang="en-GB" dirty="0"/>
              <a:t>2Who is this in glorious apparel, ♦</a:t>
            </a:r>
          </a:p>
          <a:p>
            <a:pPr marL="0" indent="0">
              <a:buNone/>
            </a:pPr>
            <a:r>
              <a:rPr lang="en-GB" dirty="0"/>
              <a:t>marching in the greatness of his strength?</a:t>
            </a:r>
          </a:p>
          <a:p>
            <a:pPr marL="0" indent="0">
              <a:buNone/>
            </a:pPr>
            <a:endParaRPr lang="en-GB" dirty="0"/>
          </a:p>
          <a:p>
            <a:pPr marL="0" indent="0">
              <a:buNone/>
            </a:pPr>
            <a:r>
              <a:rPr lang="en-GB" dirty="0"/>
              <a:t>3‘It is I, who announce that right has won the day, ♦</a:t>
            </a:r>
          </a:p>
          <a:p>
            <a:pPr marL="0" indent="0">
              <a:buNone/>
            </a:pPr>
            <a:r>
              <a:rPr lang="en-GB" dirty="0"/>
              <a:t>it is I,’ says the Lord, ‘for I am mighty to save.’</a:t>
            </a:r>
          </a:p>
          <a:p>
            <a:pPr marL="0" indent="0">
              <a:buNone/>
            </a:pPr>
            <a:endParaRPr lang="en-GB" dirty="0"/>
          </a:p>
          <a:p>
            <a:pPr marL="0" indent="0">
              <a:buNone/>
            </a:pPr>
            <a:r>
              <a:rPr lang="en-GB" dirty="0"/>
              <a:t>4Why are your robes all red, O Lord, ♦</a:t>
            </a:r>
          </a:p>
          <a:p>
            <a:pPr marL="0" indent="0">
              <a:buNone/>
            </a:pPr>
            <a:r>
              <a:rPr lang="en-GB" dirty="0"/>
              <a:t>and your garments like theirs who tread the winepress?</a:t>
            </a:r>
          </a:p>
        </p:txBody>
      </p:sp>
      <p:sp>
        <p:nvSpPr>
          <p:cNvPr id="4" name="Content Placeholder 3">
            <a:extLst>
              <a:ext uri="{FF2B5EF4-FFF2-40B4-BE49-F238E27FC236}">
                <a16:creationId xmlns:a16="http://schemas.microsoft.com/office/drawing/2014/main" id="{092E0DC0-CB63-4737-9886-73D5F1C6485C}"/>
              </a:ext>
            </a:extLst>
          </p:cNvPr>
          <p:cNvSpPr>
            <a:spLocks noGrp="1"/>
          </p:cNvSpPr>
          <p:nvPr>
            <p:ph sz="half" idx="2"/>
          </p:nvPr>
        </p:nvSpPr>
        <p:spPr>
          <a:xfrm>
            <a:off x="6096000" y="1041400"/>
            <a:ext cx="5689600" cy="5702300"/>
          </a:xfrm>
        </p:spPr>
        <p:txBody>
          <a:bodyPr>
            <a:normAutofit fontScale="70000" lnSpcReduction="20000"/>
          </a:bodyPr>
          <a:lstStyle/>
          <a:p>
            <a:pPr marL="0" indent="0">
              <a:buNone/>
            </a:pPr>
            <a:r>
              <a:rPr lang="en-GB" dirty="0"/>
              <a:t>‘I have trodden the winepress alone, ♦</a:t>
            </a:r>
          </a:p>
          <a:p>
            <a:pPr marL="0" indent="0">
              <a:buNone/>
            </a:pPr>
            <a:r>
              <a:rPr lang="en-GB" dirty="0"/>
              <a:t>and from the peoples no one was with me.’</a:t>
            </a:r>
          </a:p>
          <a:p>
            <a:pPr marL="0" indent="0">
              <a:buNone/>
            </a:pPr>
            <a:endParaRPr lang="en-GB" dirty="0"/>
          </a:p>
          <a:p>
            <a:pPr marL="0" indent="0">
              <a:buNone/>
            </a:pPr>
            <a:r>
              <a:rPr lang="en-GB" dirty="0"/>
              <a:t>6I will recount the gracious deeds of the Lord, ♦</a:t>
            </a:r>
          </a:p>
          <a:p>
            <a:pPr marL="0" indent="0">
              <a:buNone/>
            </a:pPr>
            <a:r>
              <a:rPr lang="en-GB" dirty="0"/>
              <a:t>the praises of the Most High;</a:t>
            </a:r>
          </a:p>
          <a:p>
            <a:pPr marL="0" indent="0">
              <a:buNone/>
            </a:pPr>
            <a:endParaRPr lang="en-GB" dirty="0"/>
          </a:p>
          <a:p>
            <a:pPr marL="0" indent="0">
              <a:buNone/>
            </a:pPr>
            <a:r>
              <a:rPr lang="en-GB" dirty="0"/>
              <a:t>7All that God has done for us in his mercy, ♦</a:t>
            </a:r>
          </a:p>
          <a:p>
            <a:pPr marL="0" indent="0">
              <a:buNone/>
            </a:pPr>
            <a:r>
              <a:rPr lang="en-GB" dirty="0"/>
              <a:t>by his many acts of love.</a:t>
            </a:r>
          </a:p>
          <a:p>
            <a:pPr marL="0" indent="0">
              <a:buNone/>
            </a:pPr>
            <a:endParaRPr lang="en-GB" dirty="0"/>
          </a:p>
          <a:p>
            <a:pPr marL="0" indent="0">
              <a:buNone/>
            </a:pPr>
            <a:r>
              <a:rPr lang="en-GB" dirty="0"/>
              <a:t>8For God said, ‘Surely, they are my people,</a:t>
            </a:r>
          </a:p>
          <a:p>
            <a:pPr marL="0" indent="0">
              <a:buNone/>
            </a:pPr>
            <a:r>
              <a:rPr lang="en-GB" dirty="0"/>
              <a:t>my children who will not deal falsely,’ ♦</a:t>
            </a:r>
          </a:p>
          <a:p>
            <a:pPr marL="0" indent="0">
              <a:buNone/>
            </a:pPr>
            <a:r>
              <a:rPr lang="en-GB" dirty="0"/>
              <a:t>and he became their Saviour in all their distress.</a:t>
            </a:r>
          </a:p>
          <a:p>
            <a:pPr marL="0" indent="0">
              <a:buNone/>
            </a:pPr>
            <a:endParaRPr lang="en-GB" dirty="0"/>
          </a:p>
          <a:p>
            <a:pPr marL="0" indent="0">
              <a:buNone/>
            </a:pPr>
            <a:r>
              <a:rPr lang="en-GB" dirty="0"/>
              <a:t>9So God redeemed them by his love and pity; ♦</a:t>
            </a:r>
          </a:p>
          <a:p>
            <a:pPr marL="0" indent="0">
              <a:buNone/>
            </a:pPr>
            <a:r>
              <a:rPr lang="en-GB" dirty="0"/>
              <a:t>he lifted them up and carried them</a:t>
            </a:r>
          </a:p>
          <a:p>
            <a:pPr marL="0" indent="0">
              <a:buNone/>
            </a:pPr>
            <a:r>
              <a:rPr lang="en-GB" dirty="0"/>
              <a:t>through all the days of old.</a:t>
            </a:r>
          </a:p>
        </p:txBody>
      </p:sp>
    </p:spTree>
    <p:extLst>
      <p:ext uri="{BB962C8B-B14F-4D97-AF65-F5344CB8AC3E}">
        <p14:creationId xmlns:p14="http://schemas.microsoft.com/office/powerpoint/2010/main" val="24371294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948D1-8FEA-4A1A-A9D5-6E2468828C55}"/>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BBF7A328-E5E2-4EF9-8BF8-0ED7588B264E}"/>
              </a:ext>
            </a:extLst>
          </p:cNvPr>
          <p:cNvSpPr>
            <a:spLocks noGrp="1"/>
          </p:cNvSpPr>
          <p:nvPr>
            <p:ph idx="1"/>
          </p:nvPr>
        </p:nvSpPr>
        <p:spPr/>
        <p:txBody>
          <a:bodyPr/>
          <a:lstStyle/>
          <a:p>
            <a:pPr marL="0" indent="0" algn="ctr">
              <a:buNone/>
            </a:pPr>
            <a:r>
              <a:rPr lang="en-GB" b="1" dirty="0"/>
              <a:t>Glory to the Father and to the Son</a:t>
            </a:r>
            <a:br>
              <a:rPr lang="en-GB" b="1" dirty="0"/>
            </a:br>
            <a:r>
              <a:rPr lang="en-GB" b="1" dirty="0"/>
              <a:t>and to the Holy Spirit;</a:t>
            </a:r>
            <a:br>
              <a:rPr lang="en-GB" b="1" dirty="0"/>
            </a:br>
            <a:r>
              <a:rPr lang="en-GB" b="1" dirty="0"/>
              <a:t>as it was in the beginning is now</a:t>
            </a:r>
            <a:br>
              <a:rPr lang="en-GB" b="1" dirty="0"/>
            </a:br>
            <a:r>
              <a:rPr lang="en-GB" b="1" dirty="0"/>
              <a:t>and shall be for ever. Amen.</a:t>
            </a:r>
          </a:p>
          <a:p>
            <a:pPr marL="0" indent="0" algn="ctr">
              <a:buNone/>
            </a:pPr>
            <a:r>
              <a:rPr lang="en-GB" dirty="0"/>
              <a:t/>
            </a:r>
            <a:br>
              <a:rPr lang="en-GB" dirty="0"/>
            </a:br>
            <a:r>
              <a:rPr lang="en-GB" b="1" i="1" dirty="0"/>
              <a:t>All: I will recount the gracious deeds of the Lord,</a:t>
            </a:r>
          </a:p>
          <a:p>
            <a:pPr marL="0" indent="0" algn="ctr">
              <a:buNone/>
            </a:pPr>
            <a:r>
              <a:rPr lang="en-GB" b="1" i="1" dirty="0"/>
              <a:t>the praises of the Most High.</a:t>
            </a:r>
          </a:p>
          <a:p>
            <a:pPr marL="0" indent="0">
              <a:buNone/>
            </a:pPr>
            <a:endParaRPr lang="en-GB" dirty="0"/>
          </a:p>
        </p:txBody>
      </p:sp>
    </p:spTree>
    <p:extLst>
      <p:ext uri="{BB962C8B-B14F-4D97-AF65-F5344CB8AC3E}">
        <p14:creationId xmlns:p14="http://schemas.microsoft.com/office/powerpoint/2010/main" val="5709025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1F070-D763-43DD-98F0-1493227B29E1}"/>
              </a:ext>
            </a:extLst>
          </p:cNvPr>
          <p:cNvSpPr>
            <a:spLocks noGrp="1"/>
          </p:cNvSpPr>
          <p:nvPr>
            <p:ph type="ctrTitle"/>
          </p:nvPr>
        </p:nvSpPr>
        <p:spPr>
          <a:xfrm>
            <a:off x="1524000" y="228601"/>
            <a:ext cx="9436100" cy="673099"/>
          </a:xfrm>
        </p:spPr>
        <p:txBody>
          <a:bodyPr>
            <a:normAutofit fontScale="90000"/>
          </a:bodyPr>
          <a:lstStyle/>
          <a:p>
            <a:r>
              <a:rPr lang="en-GB" dirty="0"/>
              <a:t>Crown Him with Many Crowns</a:t>
            </a:r>
          </a:p>
        </p:txBody>
      </p:sp>
      <p:sp>
        <p:nvSpPr>
          <p:cNvPr id="3" name="Subtitle 2">
            <a:extLst>
              <a:ext uri="{FF2B5EF4-FFF2-40B4-BE49-F238E27FC236}">
                <a16:creationId xmlns:a16="http://schemas.microsoft.com/office/drawing/2014/main" id="{E607117A-AB15-47A4-923A-E011F7A0C54D}"/>
              </a:ext>
            </a:extLst>
          </p:cNvPr>
          <p:cNvSpPr>
            <a:spLocks noGrp="1"/>
          </p:cNvSpPr>
          <p:nvPr>
            <p:ph type="subTitle" idx="1"/>
          </p:nvPr>
        </p:nvSpPr>
        <p:spPr>
          <a:xfrm>
            <a:off x="215900" y="1041400"/>
            <a:ext cx="4851400" cy="6108700"/>
          </a:xfrm>
        </p:spPr>
        <p:txBody>
          <a:bodyPr>
            <a:normAutofit lnSpcReduction="10000"/>
          </a:bodyPr>
          <a:lstStyle/>
          <a:p>
            <a:pPr algn="l"/>
            <a:r>
              <a:rPr lang="en-GB" dirty="0"/>
              <a:t>1 Crown him with many crowns,</a:t>
            </a:r>
            <a:br>
              <a:rPr lang="en-GB" dirty="0"/>
            </a:br>
            <a:r>
              <a:rPr lang="en-GB" dirty="0"/>
              <a:t>the Lamb upon his throne.</a:t>
            </a:r>
            <a:br>
              <a:rPr lang="en-GB" dirty="0"/>
            </a:br>
            <a:r>
              <a:rPr lang="en-GB" dirty="0"/>
              <a:t>Hark! how the heavenly anthem drowns</a:t>
            </a:r>
            <a:br>
              <a:rPr lang="en-GB" dirty="0"/>
            </a:br>
            <a:r>
              <a:rPr lang="en-GB" dirty="0"/>
              <a:t>all music but its own.</a:t>
            </a:r>
            <a:br>
              <a:rPr lang="en-GB" dirty="0"/>
            </a:br>
            <a:r>
              <a:rPr lang="en-GB" dirty="0"/>
              <a:t>Awake, my soul, and sing</a:t>
            </a:r>
            <a:br>
              <a:rPr lang="en-GB" dirty="0"/>
            </a:br>
            <a:r>
              <a:rPr lang="en-GB" dirty="0"/>
              <a:t>of him who died for thee,</a:t>
            </a:r>
            <a:br>
              <a:rPr lang="en-GB" dirty="0"/>
            </a:br>
            <a:r>
              <a:rPr lang="en-GB" dirty="0"/>
              <a:t>and hail him as thy matchless king</a:t>
            </a:r>
            <a:br>
              <a:rPr lang="en-GB" dirty="0"/>
            </a:br>
            <a:r>
              <a:rPr lang="en-GB" dirty="0"/>
              <a:t>through all eternity.</a:t>
            </a:r>
            <a:br>
              <a:rPr lang="en-GB" dirty="0"/>
            </a:br>
            <a:endParaRPr lang="en-GB" dirty="0"/>
          </a:p>
          <a:p>
            <a:pPr algn="l"/>
            <a:r>
              <a:rPr lang="en-GB" dirty="0"/>
              <a:t>2 Crown him the Lord of life,</a:t>
            </a:r>
            <a:br>
              <a:rPr lang="en-GB" dirty="0"/>
            </a:br>
            <a:r>
              <a:rPr lang="en-GB" dirty="0"/>
              <a:t>who triumphed o'er the grave,</a:t>
            </a:r>
            <a:br>
              <a:rPr lang="en-GB" dirty="0"/>
            </a:br>
            <a:r>
              <a:rPr lang="en-GB" dirty="0"/>
              <a:t>and rose victorious in the strife</a:t>
            </a:r>
            <a:br>
              <a:rPr lang="en-GB" dirty="0"/>
            </a:br>
            <a:r>
              <a:rPr lang="en-GB" dirty="0"/>
              <a:t>for those he came to save;</a:t>
            </a:r>
            <a:br>
              <a:rPr lang="en-GB" dirty="0"/>
            </a:br>
            <a:r>
              <a:rPr lang="en-GB" dirty="0"/>
              <a:t>his glories now we sing</a:t>
            </a:r>
            <a:br>
              <a:rPr lang="en-GB" dirty="0"/>
            </a:br>
            <a:r>
              <a:rPr lang="en-GB" dirty="0"/>
              <a:t>who died and rose on high,</a:t>
            </a:r>
            <a:br>
              <a:rPr lang="en-GB" dirty="0"/>
            </a:br>
            <a:r>
              <a:rPr lang="en-GB" dirty="0"/>
              <a:t>who died eternal life to bring,</a:t>
            </a:r>
            <a:br>
              <a:rPr lang="en-GB" dirty="0"/>
            </a:br>
            <a:r>
              <a:rPr lang="en-GB" dirty="0"/>
              <a:t>and lives that death may die.</a:t>
            </a:r>
            <a:br>
              <a:rPr lang="en-GB" dirty="0"/>
            </a:br>
            <a:endParaRPr lang="en-GB" dirty="0"/>
          </a:p>
          <a:p>
            <a:endParaRPr lang="en-GB" dirty="0"/>
          </a:p>
        </p:txBody>
      </p:sp>
      <p:sp>
        <p:nvSpPr>
          <p:cNvPr id="4" name="TextBox 3">
            <a:extLst>
              <a:ext uri="{FF2B5EF4-FFF2-40B4-BE49-F238E27FC236}">
                <a16:creationId xmlns:a16="http://schemas.microsoft.com/office/drawing/2014/main" id="{9A1E8470-4A47-40FF-BE80-7D9E96672413}"/>
              </a:ext>
            </a:extLst>
          </p:cNvPr>
          <p:cNvSpPr txBox="1"/>
          <p:nvPr/>
        </p:nvSpPr>
        <p:spPr>
          <a:xfrm>
            <a:off x="6242050" y="1041400"/>
            <a:ext cx="4762500" cy="5324535"/>
          </a:xfrm>
          <a:prstGeom prst="rect">
            <a:avLst/>
          </a:prstGeom>
          <a:noFill/>
        </p:spPr>
        <p:txBody>
          <a:bodyPr wrap="square" rtlCol="0">
            <a:spAutoFit/>
          </a:bodyPr>
          <a:lstStyle/>
          <a:p>
            <a:r>
              <a:rPr lang="en-GB" sz="2000" dirty="0"/>
              <a:t>3 Crown him the Lord of love;</a:t>
            </a:r>
            <a:br>
              <a:rPr lang="en-GB" sz="2000" dirty="0"/>
            </a:br>
            <a:r>
              <a:rPr lang="en-GB" sz="2000" dirty="0"/>
              <a:t>behold his hands and side,</a:t>
            </a:r>
            <a:br>
              <a:rPr lang="en-GB" sz="2000" dirty="0"/>
            </a:br>
            <a:r>
              <a:rPr lang="en-GB" sz="2000" dirty="0"/>
              <a:t>rich wounds, yet visible above,</a:t>
            </a:r>
            <a:br>
              <a:rPr lang="en-GB" sz="2000" dirty="0"/>
            </a:br>
            <a:r>
              <a:rPr lang="en-GB" sz="2000" dirty="0"/>
              <a:t>in beauty glorified;</a:t>
            </a:r>
            <a:br>
              <a:rPr lang="en-GB" sz="2000" dirty="0"/>
            </a:br>
            <a:r>
              <a:rPr lang="en-GB" sz="2000" dirty="0"/>
              <a:t>no angels in the sky</a:t>
            </a:r>
            <a:br>
              <a:rPr lang="en-GB" sz="2000" dirty="0"/>
            </a:br>
            <a:r>
              <a:rPr lang="en-GB" sz="2000" dirty="0"/>
              <a:t>can fully bear that sight,</a:t>
            </a:r>
            <a:br>
              <a:rPr lang="en-GB" sz="2000" dirty="0"/>
            </a:br>
            <a:r>
              <a:rPr lang="en-GB" sz="2000" dirty="0"/>
              <a:t>but downward bends their burning eye</a:t>
            </a:r>
            <a:br>
              <a:rPr lang="en-GB" sz="2000" dirty="0"/>
            </a:br>
            <a:r>
              <a:rPr lang="en-GB" sz="2000" dirty="0"/>
              <a:t>at mysteries so bright.</a:t>
            </a:r>
            <a:br>
              <a:rPr lang="en-GB" sz="2000" dirty="0"/>
            </a:br>
            <a:endParaRPr lang="en-GB" sz="2000" dirty="0"/>
          </a:p>
          <a:p>
            <a:r>
              <a:rPr lang="en-GB" sz="2000" dirty="0"/>
              <a:t>4 Crown him the Lord of years,</a:t>
            </a:r>
            <a:br>
              <a:rPr lang="en-GB" sz="2000" dirty="0"/>
            </a:br>
            <a:r>
              <a:rPr lang="en-GB" sz="2000" dirty="0"/>
              <a:t>the potentate of time,</a:t>
            </a:r>
            <a:br>
              <a:rPr lang="en-GB" sz="2000" dirty="0"/>
            </a:br>
            <a:r>
              <a:rPr lang="en-GB" sz="2000" dirty="0"/>
              <a:t>creator of the rolling spheres,</a:t>
            </a:r>
            <a:br>
              <a:rPr lang="en-GB" sz="2000" dirty="0"/>
            </a:br>
            <a:r>
              <a:rPr lang="en-GB" sz="2000" dirty="0"/>
              <a:t>ineffably sublime.</a:t>
            </a:r>
            <a:br>
              <a:rPr lang="en-GB" sz="2000" dirty="0"/>
            </a:br>
            <a:r>
              <a:rPr lang="en-GB" sz="2000" dirty="0"/>
              <a:t>All hail, Redeemer, hail!</a:t>
            </a:r>
            <a:br>
              <a:rPr lang="en-GB" sz="2000" dirty="0"/>
            </a:br>
            <a:r>
              <a:rPr lang="en-GB" sz="2000" dirty="0"/>
              <a:t>for thou hast died for me;</a:t>
            </a:r>
            <a:br>
              <a:rPr lang="en-GB" sz="2000" dirty="0"/>
            </a:br>
            <a:r>
              <a:rPr lang="en-GB" sz="2000" dirty="0"/>
              <a:t>thy praise shall never, never fail</a:t>
            </a:r>
            <a:br>
              <a:rPr lang="en-GB" sz="2000" dirty="0"/>
            </a:br>
            <a:r>
              <a:rPr lang="en-GB" sz="2000" dirty="0"/>
              <a:t>throughout eternity.</a:t>
            </a:r>
          </a:p>
        </p:txBody>
      </p:sp>
      <p:pic>
        <p:nvPicPr>
          <p:cNvPr id="5" name="MP3-CrownHimWithMany-D-PipeLC-128-CAM">
            <a:hlinkClick r:id="" action="ppaction://media"/>
            <a:extLst>
              <a:ext uri="{FF2B5EF4-FFF2-40B4-BE49-F238E27FC236}">
                <a16:creationId xmlns:a16="http://schemas.microsoft.com/office/drawing/2014/main" id="{DA8D1FA1-B141-4A1E-A3F9-519413B600F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160000" y="5756335"/>
            <a:ext cx="609600" cy="609600"/>
          </a:xfrm>
          <a:prstGeom prst="rect">
            <a:avLst/>
          </a:prstGeom>
        </p:spPr>
      </p:pic>
    </p:spTree>
    <p:extLst>
      <p:ext uri="{BB962C8B-B14F-4D97-AF65-F5344CB8AC3E}">
        <p14:creationId xmlns:p14="http://schemas.microsoft.com/office/powerpoint/2010/main" val="2485488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821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94A4B-B362-409C-98A4-3366DBA7C438}"/>
              </a:ext>
            </a:extLst>
          </p:cNvPr>
          <p:cNvSpPr>
            <a:spLocks noGrp="1"/>
          </p:cNvSpPr>
          <p:nvPr>
            <p:ph type="title"/>
          </p:nvPr>
        </p:nvSpPr>
        <p:spPr>
          <a:xfrm>
            <a:off x="838200" y="-106363"/>
            <a:ext cx="10515600" cy="868363"/>
          </a:xfrm>
        </p:spPr>
        <p:txBody>
          <a:bodyPr/>
          <a:lstStyle/>
          <a:p>
            <a:r>
              <a:rPr lang="en-GB" dirty="0"/>
              <a:t>Gospel</a:t>
            </a:r>
          </a:p>
        </p:txBody>
      </p:sp>
      <p:sp>
        <p:nvSpPr>
          <p:cNvPr id="3" name="Content Placeholder 2">
            <a:extLst>
              <a:ext uri="{FF2B5EF4-FFF2-40B4-BE49-F238E27FC236}">
                <a16:creationId xmlns:a16="http://schemas.microsoft.com/office/drawing/2014/main" id="{06C71A65-1504-4E3B-A00D-E7058D92E526}"/>
              </a:ext>
            </a:extLst>
          </p:cNvPr>
          <p:cNvSpPr>
            <a:spLocks noGrp="1"/>
          </p:cNvSpPr>
          <p:nvPr>
            <p:ph idx="1"/>
          </p:nvPr>
        </p:nvSpPr>
        <p:spPr>
          <a:xfrm>
            <a:off x="0" y="558800"/>
            <a:ext cx="12192000" cy="6299199"/>
          </a:xfrm>
        </p:spPr>
        <p:txBody>
          <a:bodyPr>
            <a:noAutofit/>
          </a:bodyPr>
          <a:lstStyle/>
          <a:p>
            <a:pPr marL="0" indent="0">
              <a:buNone/>
            </a:pPr>
            <a:r>
              <a:rPr lang="en-GB" b="1" baseline="30000" dirty="0"/>
              <a:t>14 </a:t>
            </a:r>
            <a:r>
              <a:rPr lang="en-GB" dirty="0"/>
              <a:t>Then one of the twelve, who was called Judas Iscariot, went to the chief priests </a:t>
            </a:r>
            <a:r>
              <a:rPr lang="en-GB" b="1" baseline="30000" dirty="0"/>
              <a:t>15 </a:t>
            </a:r>
            <a:r>
              <a:rPr lang="en-GB" dirty="0"/>
              <a:t>and said, ‘What will you give me if I betray him to you?’ They paid him thirty pieces of silver. </a:t>
            </a:r>
            <a:r>
              <a:rPr lang="en-GB" b="1" baseline="30000" dirty="0"/>
              <a:t>16 </a:t>
            </a:r>
            <a:r>
              <a:rPr lang="en-GB" dirty="0"/>
              <a:t>And from that moment he began to look for an opportunity to betray him.</a:t>
            </a:r>
          </a:p>
          <a:p>
            <a:pPr marL="0" indent="0">
              <a:buNone/>
            </a:pPr>
            <a:r>
              <a:rPr lang="en-GB" b="1" baseline="30000" dirty="0"/>
              <a:t>17 </a:t>
            </a:r>
            <a:r>
              <a:rPr lang="en-GB" dirty="0"/>
              <a:t>On the first day of Unleavened Bread the disciples came to Jesus, saying, ‘Where do you want us to make the preparations for you to eat the Passover?’ </a:t>
            </a:r>
            <a:r>
              <a:rPr lang="en-GB" b="1" baseline="30000" dirty="0"/>
              <a:t>18 </a:t>
            </a:r>
            <a:r>
              <a:rPr lang="en-GB" dirty="0"/>
              <a:t>He said, ‘Go into the city to a certain man, and say to him, “The Teacher says, My time is near; I will keep the Passover at your house with my disciples.”’ </a:t>
            </a:r>
            <a:r>
              <a:rPr lang="en-GB" b="1" baseline="30000" dirty="0"/>
              <a:t>19 </a:t>
            </a:r>
            <a:r>
              <a:rPr lang="en-GB" dirty="0"/>
              <a:t>So the disciples did as Jesus had directed them, and they prepared the Passover meal.</a:t>
            </a:r>
          </a:p>
          <a:p>
            <a:pPr marL="0" indent="0">
              <a:buNone/>
            </a:pPr>
            <a:endParaRPr lang="en-GB" sz="2300" dirty="0"/>
          </a:p>
        </p:txBody>
      </p:sp>
    </p:spTree>
    <p:extLst>
      <p:ext uri="{BB962C8B-B14F-4D97-AF65-F5344CB8AC3E}">
        <p14:creationId xmlns:p14="http://schemas.microsoft.com/office/powerpoint/2010/main" val="40598762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DFF8F33-2B11-42BD-A80C-651813A340FE}"/>
              </a:ext>
            </a:extLst>
          </p:cNvPr>
          <p:cNvSpPr>
            <a:spLocks noGrp="1"/>
          </p:cNvSpPr>
          <p:nvPr>
            <p:ph idx="1"/>
          </p:nvPr>
        </p:nvSpPr>
        <p:spPr>
          <a:xfrm>
            <a:off x="133350" y="114300"/>
            <a:ext cx="11925300" cy="6629400"/>
          </a:xfrm>
        </p:spPr>
        <p:txBody>
          <a:bodyPr/>
          <a:lstStyle/>
          <a:p>
            <a:pPr marL="0" indent="0">
              <a:buNone/>
            </a:pPr>
            <a:r>
              <a:rPr lang="en-GB" dirty="0"/>
              <a:t>20 When it was evening, he took his place with the twelve; 21 and while they were eating, he said, ‘Truly I tell you, one of you will betray me.’ 22 And they became greatly distressed and began to say to him one after another, ‘Surely not I, Lord?’ 23 He answered, ‘The one who has dipped his hand into the bowl with me will betray me. 24 The Son of Man goes as it is written of him, but woe to that one by whom the Son of Man is betrayed! It would have been better for that one not to have been born.’ 25 Judas, who betrayed him, said, ‘Surely not I, Rabbi?’ He replied, ‘You have said so.’</a:t>
            </a:r>
          </a:p>
          <a:p>
            <a:pPr marL="0" indent="0">
              <a:buNone/>
            </a:pPr>
            <a:endParaRPr lang="en-GB" dirty="0"/>
          </a:p>
          <a:p>
            <a:pPr marL="0" indent="0">
              <a:buNone/>
            </a:pPr>
            <a:r>
              <a:rPr lang="en-GB" dirty="0"/>
              <a:t>26 While they were eating, Jesus took a loaf of bread, and after blessing it he broke it, gave it to the disciples, and said, ‘Take, eat; this is my body.’ 27 Then he took a cup, and after giving thanks he gave it to them, saying, ‘Drink from it, all of you; 28 for this is my blood of the covenant, which is poured out for many for the forgiveness of sins. 29 I tell you, I will never again drink of this fruit of the vine until that day when I drink it new with you in my Father’s kingdom.’</a:t>
            </a:r>
          </a:p>
        </p:txBody>
      </p:sp>
    </p:spTree>
    <p:extLst>
      <p:ext uri="{BB962C8B-B14F-4D97-AF65-F5344CB8AC3E}">
        <p14:creationId xmlns:p14="http://schemas.microsoft.com/office/powerpoint/2010/main" val="33605150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F62AF39-B834-44A3-9D71-396B8B5F4A2B}"/>
              </a:ext>
            </a:extLst>
          </p:cNvPr>
          <p:cNvSpPr>
            <a:spLocks noGrp="1"/>
          </p:cNvSpPr>
          <p:nvPr>
            <p:ph idx="1"/>
          </p:nvPr>
        </p:nvSpPr>
        <p:spPr>
          <a:xfrm>
            <a:off x="101600" y="139700"/>
            <a:ext cx="12090400" cy="6353175"/>
          </a:xfrm>
        </p:spPr>
        <p:txBody>
          <a:bodyPr>
            <a:normAutofit/>
          </a:bodyPr>
          <a:lstStyle/>
          <a:p>
            <a:pPr marL="0" indent="0">
              <a:buNone/>
            </a:pPr>
            <a:r>
              <a:rPr lang="en-GB" b="1" baseline="30000" dirty="0"/>
              <a:t>30 </a:t>
            </a:r>
            <a:r>
              <a:rPr lang="en-GB" dirty="0"/>
              <a:t>When they had sung the hymn, they went out to the Mount of Olives.</a:t>
            </a:r>
          </a:p>
          <a:p>
            <a:pPr marL="0" indent="0">
              <a:buNone/>
            </a:pPr>
            <a:r>
              <a:rPr lang="en-GB" b="1" baseline="30000" dirty="0"/>
              <a:t>31 </a:t>
            </a:r>
            <a:r>
              <a:rPr lang="en-GB" dirty="0"/>
              <a:t>Then Jesus said to them, ‘You will all become deserters because of me this night; for it is written,</a:t>
            </a:r>
          </a:p>
          <a:p>
            <a:pPr marL="0" indent="0">
              <a:buNone/>
            </a:pPr>
            <a:r>
              <a:rPr lang="en-GB" dirty="0"/>
              <a:t>“I will strike the shepherd,</a:t>
            </a:r>
            <a:br>
              <a:rPr lang="en-GB" dirty="0"/>
            </a:br>
            <a:r>
              <a:rPr lang="en-GB" dirty="0"/>
              <a:t>    and the sheep of the flock will be scattered.”</a:t>
            </a:r>
          </a:p>
          <a:p>
            <a:pPr marL="0" indent="0">
              <a:buNone/>
            </a:pPr>
            <a:r>
              <a:rPr lang="en-GB" b="1" baseline="30000" dirty="0"/>
              <a:t>32 </a:t>
            </a:r>
            <a:r>
              <a:rPr lang="en-GB" dirty="0"/>
              <a:t>But after I am raised up, I will go ahead of you to Galilee.’ </a:t>
            </a:r>
            <a:r>
              <a:rPr lang="en-GB" b="1" baseline="30000" dirty="0"/>
              <a:t>33 </a:t>
            </a:r>
            <a:r>
              <a:rPr lang="en-GB" dirty="0"/>
              <a:t>Peter said to him, ‘Though all become deserters because of you, I will never desert you.’ </a:t>
            </a:r>
            <a:r>
              <a:rPr lang="en-GB" b="1" baseline="30000" dirty="0"/>
              <a:t>34 </a:t>
            </a:r>
            <a:r>
              <a:rPr lang="en-GB" dirty="0"/>
              <a:t>Jesus said to him, ‘Truly I tell you, this very night, before the cock crows, you will deny me three times.’ </a:t>
            </a:r>
            <a:r>
              <a:rPr lang="en-GB" b="1" baseline="30000" dirty="0"/>
              <a:t>35 </a:t>
            </a:r>
            <a:r>
              <a:rPr lang="en-GB" dirty="0"/>
              <a:t>Peter said to him, ‘Even though I must die with you, I will not deny you.’ And so said all the disciples.</a:t>
            </a:r>
          </a:p>
          <a:p>
            <a:pPr marL="0" indent="0">
              <a:buNone/>
            </a:pPr>
            <a:endParaRPr lang="en-GB" dirty="0"/>
          </a:p>
        </p:txBody>
      </p:sp>
    </p:spTree>
    <p:extLst>
      <p:ext uri="{BB962C8B-B14F-4D97-AF65-F5344CB8AC3E}">
        <p14:creationId xmlns:p14="http://schemas.microsoft.com/office/powerpoint/2010/main" val="933971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3747F8-53BE-41EF-A4B4-DF8DF79F12DC}"/>
              </a:ext>
            </a:extLst>
          </p:cNvPr>
          <p:cNvSpPr>
            <a:spLocks noGrp="1"/>
          </p:cNvSpPr>
          <p:nvPr>
            <p:ph idx="1"/>
          </p:nvPr>
        </p:nvSpPr>
        <p:spPr>
          <a:xfrm>
            <a:off x="88900" y="203200"/>
            <a:ext cx="11887200" cy="6502400"/>
          </a:xfrm>
        </p:spPr>
        <p:txBody>
          <a:bodyPr>
            <a:normAutofit/>
          </a:bodyPr>
          <a:lstStyle/>
          <a:p>
            <a:pPr marL="0" indent="0">
              <a:buNone/>
            </a:pPr>
            <a:r>
              <a:rPr lang="en-GB" dirty="0"/>
              <a:t>6 Then Jesus went with them to a place called Gethsemane; and he said to his disciples, ‘Sit here while I go over there and pray.’ 37 He took with him Peter and the two sons of Zebedee, and began to be grieved and agitated. 38 Then he said to them, ‘I am deeply grieved, even to death; remain here, and stay awake with me.’ 39 And going a little farther, he threw himself on the ground and prayed, ‘My Father, if it is possible, let this cup pass from me; yet not what I want but what you want.’ 40 Then he came to the disciples and found them sleeping; and he said to Peter, ‘So, could you not stay awake with me one hour? 41 Stay awake and pray that you may not come into the time of trial; the spirit indeed is willing, but the flesh is weak.’ 42 Again he went away for the second time and prayed, ‘My Father, if this cannot pass unless I drink it, your will be done.’ 43 Again he came and found them sleeping, for their eyes were heavy. 44 So leaving them again, he went away and prayed for the third time, saying the same words. 45 Then he came to the disciples and said to them, ‘Are you still sleeping and taking your rest? See, the hour is at hand, and the Son of Man is betrayed into the hands of sinners. 46 Get up, let us be going. See, my betrayer is at hand.’</a:t>
            </a:r>
          </a:p>
        </p:txBody>
      </p:sp>
    </p:spTree>
    <p:extLst>
      <p:ext uri="{BB962C8B-B14F-4D97-AF65-F5344CB8AC3E}">
        <p14:creationId xmlns:p14="http://schemas.microsoft.com/office/powerpoint/2010/main" val="19481814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C404C24-7510-4183-BFEA-F613307D9418}"/>
              </a:ext>
            </a:extLst>
          </p:cNvPr>
          <p:cNvSpPr>
            <a:spLocks noGrp="1"/>
          </p:cNvSpPr>
          <p:nvPr>
            <p:ph idx="1"/>
          </p:nvPr>
        </p:nvSpPr>
        <p:spPr>
          <a:xfrm>
            <a:off x="241300" y="0"/>
            <a:ext cx="11595100" cy="6756400"/>
          </a:xfrm>
        </p:spPr>
        <p:txBody>
          <a:bodyPr>
            <a:normAutofit/>
          </a:bodyPr>
          <a:lstStyle/>
          <a:p>
            <a:pPr marL="0" indent="0">
              <a:buNone/>
            </a:pPr>
            <a:r>
              <a:rPr lang="en-GB" dirty="0"/>
              <a:t>47 While he was still speaking, Judas, one of the twelve, arrived; with him was a large crowd with swords and clubs, from the chief priests and the elders of the people. 48 Now the betrayer had given them a sign, saying, ‘The one I will kiss is the man; arrest him.’ 49 At once he came up to Jesus and said, ‘Greetings, Rabbi!’ and kissed him. 50 Jesus said to him, ‘Friend, do what you are here to do.’ Then they came and laid hands on Jesus and arrested him. 51 Suddenly, one of those with Jesus put his hand on his sword, drew it, and struck the slave of the high priest, cutting off his ear. 52 Then Jesus said to him, ‘Put your sword back into its place; for all who take the sword will perish by the sword. 53 Do you think that I cannot appeal to my Father, and he will at once send me more than twelve legions of angels? 54 But how then would the scriptures be fulfilled, which say it must happen in this way?’ 55 At that hour Jesus said to the crowds, ‘Have you come out with swords and clubs to arrest me as though I were a bandit? Day after day I sat in the temple teaching, and you did not arrest me. 56 But all this has taken place, so that the scriptures of the prophets may be fulfilled.’ Then all the disciples deserted him and fled.</a:t>
            </a:r>
          </a:p>
        </p:txBody>
      </p:sp>
    </p:spTree>
    <p:extLst>
      <p:ext uri="{BB962C8B-B14F-4D97-AF65-F5344CB8AC3E}">
        <p14:creationId xmlns:p14="http://schemas.microsoft.com/office/powerpoint/2010/main" val="8043041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3525498-CCC1-43E1-B46F-1F43DB69836E}"/>
              </a:ext>
            </a:extLst>
          </p:cNvPr>
          <p:cNvSpPr>
            <a:spLocks noGrp="1"/>
          </p:cNvSpPr>
          <p:nvPr>
            <p:ph idx="1"/>
          </p:nvPr>
        </p:nvSpPr>
        <p:spPr>
          <a:xfrm>
            <a:off x="406400" y="165100"/>
            <a:ext cx="11607800" cy="6553200"/>
          </a:xfrm>
        </p:spPr>
        <p:txBody>
          <a:bodyPr>
            <a:normAutofit lnSpcReduction="10000"/>
          </a:bodyPr>
          <a:lstStyle/>
          <a:p>
            <a:pPr marL="0" indent="0">
              <a:buNone/>
            </a:pPr>
            <a:r>
              <a:rPr lang="en-GB" dirty="0"/>
              <a:t>57 Those who had arrested Jesus took him to Caiaphas the high priest, in whose house the scribes and the elders had gathered. 58 But Peter was following him at a distance, as far as the courtyard of the high priest; and going inside, he sat with the guards in order to see how this would end. 59 Now the chief priests and the whole council were looking for false testimony against Jesus so that they might put him to death, 60 but they found none, though many false witnesses came forward. At last two came forward 61 and said, ‘This fellow said, “I am able to destroy the temple of God and to build it in three days.”’ 62 The high priest stood up and said, ‘Have you no answer? What is it that they testify against you?’ 63 But Jesus was silent. Then the high priest said to him, ‘I put you under oath before the living God, tell us if you are the Messiah, the Son of God.’ 64 Jesus said to him, ‘You have said so. But I tell you,</a:t>
            </a:r>
          </a:p>
          <a:p>
            <a:pPr marL="0" indent="0">
              <a:buNone/>
            </a:pPr>
            <a:endParaRPr lang="en-GB" dirty="0"/>
          </a:p>
          <a:p>
            <a:pPr marL="0" indent="0">
              <a:buNone/>
            </a:pPr>
            <a:r>
              <a:rPr lang="en-GB" dirty="0"/>
              <a:t>From now on you will see the Son of Man</a:t>
            </a:r>
          </a:p>
          <a:p>
            <a:pPr marL="0" indent="0">
              <a:buNone/>
            </a:pPr>
            <a:r>
              <a:rPr lang="en-GB" dirty="0"/>
              <a:t>    seated at the right hand of Power</a:t>
            </a:r>
          </a:p>
          <a:p>
            <a:pPr marL="0" indent="0">
              <a:buNone/>
            </a:pPr>
            <a:r>
              <a:rPr lang="en-GB" dirty="0"/>
              <a:t>    and coming on the clouds of heaven.’</a:t>
            </a:r>
          </a:p>
        </p:txBody>
      </p:sp>
    </p:spTree>
    <p:extLst>
      <p:ext uri="{BB962C8B-B14F-4D97-AF65-F5344CB8AC3E}">
        <p14:creationId xmlns:p14="http://schemas.microsoft.com/office/powerpoint/2010/main" val="3589025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935B216-226C-4061-B764-B2DF546D4C91}"/>
              </a:ext>
            </a:extLst>
          </p:cNvPr>
          <p:cNvSpPr>
            <a:spLocks noGrp="1"/>
          </p:cNvSpPr>
          <p:nvPr>
            <p:ph idx="1"/>
          </p:nvPr>
        </p:nvSpPr>
        <p:spPr>
          <a:xfrm>
            <a:off x="165100" y="152400"/>
            <a:ext cx="11785600" cy="6578600"/>
          </a:xfrm>
        </p:spPr>
        <p:txBody>
          <a:bodyPr>
            <a:normAutofit lnSpcReduction="10000"/>
          </a:bodyPr>
          <a:lstStyle/>
          <a:p>
            <a:pPr marL="0" indent="0">
              <a:buNone/>
            </a:pPr>
            <a:r>
              <a:rPr lang="en-GB" dirty="0"/>
              <a:t>65 Then the high priest tore his clothes and said, ‘He has blasphemed! Why do we still need witnesses? You have now heard his blasphemy. 66 What is your verdict?’ They answered, ‘He deserves death.’ 67 Then they spat in his face and struck him; and some slapped him, 68 saying, ‘Prophesy to us, you Messiah! Who is it that struck you?’</a:t>
            </a:r>
          </a:p>
          <a:p>
            <a:pPr marL="0" indent="0">
              <a:buNone/>
            </a:pPr>
            <a:endParaRPr lang="en-GB" dirty="0"/>
          </a:p>
          <a:p>
            <a:pPr marL="0" indent="0">
              <a:buNone/>
            </a:pPr>
            <a:r>
              <a:rPr lang="en-GB" dirty="0"/>
              <a:t>69 Now Peter was sitting outside in the courtyard. A servant-girl came to him and said, ‘You also were with Jesus the Galilean.’ 70 But he denied it before all of them, saying, ‘I do not know what you are talking about.’ 71 When he went out to the porch, another servant-girl saw him, and she said to the bystanders, ‘This man was with Jesus of Nazareth.’ 72 Again he denied it with an oath, ‘I do not know the man.’ 73 After a little while the bystanders came up and said to Peter, ‘Certainly you are also one of them, for your accent betrays you.’ 74 Then he began to curse, and he swore an oath, ‘I do not know the man!’ At that moment the cock crowed. 75 Then Peter remembered what Jesus had said: ‘Before the cock crows, you will deny me three times.’ And he went out and wept bitterly.</a:t>
            </a:r>
          </a:p>
        </p:txBody>
      </p:sp>
    </p:spTree>
    <p:extLst>
      <p:ext uri="{BB962C8B-B14F-4D97-AF65-F5344CB8AC3E}">
        <p14:creationId xmlns:p14="http://schemas.microsoft.com/office/powerpoint/2010/main" val="20103763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39940E7-ADEF-4A6F-8023-4B2F4ABB474D}"/>
              </a:ext>
            </a:extLst>
          </p:cNvPr>
          <p:cNvSpPr>
            <a:spLocks noGrp="1"/>
          </p:cNvSpPr>
          <p:nvPr>
            <p:ph idx="1"/>
          </p:nvPr>
        </p:nvSpPr>
        <p:spPr>
          <a:xfrm>
            <a:off x="304800" y="127000"/>
            <a:ext cx="11747500" cy="6578600"/>
          </a:xfrm>
        </p:spPr>
        <p:txBody>
          <a:bodyPr/>
          <a:lstStyle/>
          <a:p>
            <a:pPr marL="0" indent="0">
              <a:buNone/>
            </a:pPr>
            <a:r>
              <a:rPr lang="en-GB" b="1" dirty="0"/>
              <a:t>27 </a:t>
            </a:r>
            <a:r>
              <a:rPr lang="en-GB" dirty="0"/>
              <a:t>When morning came, all the chief priests and the elders of the people conferred together against Jesus in order to bring about his death. </a:t>
            </a:r>
            <a:r>
              <a:rPr lang="en-GB" b="1" baseline="30000" dirty="0"/>
              <a:t>2 </a:t>
            </a:r>
            <a:r>
              <a:rPr lang="en-GB" dirty="0"/>
              <a:t>They bound him, led him away, and handed him over to Pilate the governor.</a:t>
            </a:r>
          </a:p>
          <a:p>
            <a:pPr marL="0" indent="0">
              <a:buNone/>
            </a:pPr>
            <a:r>
              <a:rPr lang="en-GB" b="1" baseline="30000" dirty="0"/>
              <a:t>3 </a:t>
            </a:r>
            <a:r>
              <a:rPr lang="en-GB" dirty="0"/>
              <a:t>When Judas, his betrayer, saw that Jesus was condemned, he repented and brought back the thirty pieces of silver to the chief priests and the elders. </a:t>
            </a:r>
            <a:r>
              <a:rPr lang="en-GB" b="1" baseline="30000" dirty="0"/>
              <a:t>4 </a:t>
            </a:r>
            <a:r>
              <a:rPr lang="en-GB" dirty="0"/>
              <a:t>He said, ‘I have sinned by betraying innocent blood.’ But they said, ‘What is that to us? See to it yourself.’ </a:t>
            </a:r>
            <a:r>
              <a:rPr lang="en-GB" b="1" baseline="30000" dirty="0"/>
              <a:t>5 </a:t>
            </a:r>
            <a:r>
              <a:rPr lang="en-GB" dirty="0"/>
              <a:t>Throwing down the pieces of silver in the temple, he departed; and he went and hanged himself. </a:t>
            </a:r>
            <a:r>
              <a:rPr lang="en-GB" b="1" baseline="30000" dirty="0"/>
              <a:t>6 </a:t>
            </a:r>
            <a:r>
              <a:rPr lang="en-GB" dirty="0"/>
              <a:t>But the chief priests, taking the pieces of silver, said, ‘It is not lawful to put them into the treasury, since they are blood money.’ </a:t>
            </a:r>
            <a:r>
              <a:rPr lang="en-GB" b="1" baseline="30000" dirty="0"/>
              <a:t>7 </a:t>
            </a:r>
            <a:r>
              <a:rPr lang="en-GB" dirty="0"/>
              <a:t>After conferring together, they used them to buy the potter’s field as a place to bury foreigners. </a:t>
            </a:r>
            <a:r>
              <a:rPr lang="en-GB" b="1" baseline="30000" dirty="0"/>
              <a:t>8 </a:t>
            </a:r>
            <a:r>
              <a:rPr lang="en-GB" dirty="0"/>
              <a:t>For this reason that field has been called the Field of Blood to this day. </a:t>
            </a:r>
            <a:r>
              <a:rPr lang="en-GB" b="1" baseline="30000" dirty="0"/>
              <a:t>9 </a:t>
            </a:r>
            <a:r>
              <a:rPr lang="en-GB" dirty="0"/>
              <a:t>Then was fulfilled what had been spoken through the prophet Jeremiah, ‘And they took the thirty pieces of silver, the price of the one on whom a price had been set, on whom some of the people of Israel had set a price, </a:t>
            </a:r>
            <a:r>
              <a:rPr lang="en-GB" b="1" baseline="30000" dirty="0"/>
              <a:t>10 </a:t>
            </a:r>
            <a:r>
              <a:rPr lang="en-GB" dirty="0"/>
              <a:t>and they gave them for the potter’s field, as the Lord commanded me.’</a:t>
            </a:r>
          </a:p>
          <a:p>
            <a:pPr marL="0" indent="0">
              <a:buNone/>
            </a:pPr>
            <a:endParaRPr lang="en-GB" dirty="0"/>
          </a:p>
        </p:txBody>
      </p:sp>
    </p:spTree>
    <p:extLst>
      <p:ext uri="{BB962C8B-B14F-4D97-AF65-F5344CB8AC3E}">
        <p14:creationId xmlns:p14="http://schemas.microsoft.com/office/powerpoint/2010/main" val="19595025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670185-CBDA-4606-9A3E-D53FC975346F}"/>
              </a:ext>
            </a:extLst>
          </p:cNvPr>
          <p:cNvSpPr>
            <a:spLocks noGrp="1"/>
          </p:cNvSpPr>
          <p:nvPr>
            <p:ph idx="1"/>
          </p:nvPr>
        </p:nvSpPr>
        <p:spPr>
          <a:xfrm>
            <a:off x="355600" y="228600"/>
            <a:ext cx="11544300" cy="6464300"/>
          </a:xfrm>
        </p:spPr>
        <p:txBody>
          <a:bodyPr>
            <a:normAutofit fontScale="92500" lnSpcReduction="10000"/>
          </a:bodyPr>
          <a:lstStyle/>
          <a:p>
            <a:pPr marL="0" indent="0">
              <a:buNone/>
            </a:pPr>
            <a:r>
              <a:rPr lang="en-GB" b="1" baseline="30000" dirty="0"/>
              <a:t>11 </a:t>
            </a:r>
            <a:r>
              <a:rPr lang="en-GB" dirty="0"/>
              <a:t>Now Jesus stood before the governor; and the governor asked him, ‘Are you the King of the Jews?’ Jesus said, ‘You say so.’ </a:t>
            </a:r>
            <a:r>
              <a:rPr lang="en-GB" b="1" baseline="30000" dirty="0"/>
              <a:t>12 </a:t>
            </a:r>
            <a:r>
              <a:rPr lang="en-GB" dirty="0"/>
              <a:t>But when he was accused by the chief priests and elders, he did not answer. </a:t>
            </a:r>
            <a:r>
              <a:rPr lang="en-GB" b="1" baseline="30000" dirty="0"/>
              <a:t>13 </a:t>
            </a:r>
            <a:r>
              <a:rPr lang="en-GB" dirty="0"/>
              <a:t>Then Pilate said to him, ‘Do you not hear how many accusations they make against you?’ </a:t>
            </a:r>
            <a:r>
              <a:rPr lang="en-GB" b="1" baseline="30000" dirty="0"/>
              <a:t>14 </a:t>
            </a:r>
            <a:r>
              <a:rPr lang="en-GB" dirty="0"/>
              <a:t>But he gave him no answer, not even to a single charge, so that the governor was greatly amazed.</a:t>
            </a:r>
          </a:p>
          <a:p>
            <a:pPr marL="0" indent="0">
              <a:buNone/>
            </a:pPr>
            <a:r>
              <a:rPr lang="en-GB" b="1" baseline="30000" dirty="0"/>
              <a:t>15 </a:t>
            </a:r>
            <a:r>
              <a:rPr lang="en-GB" dirty="0"/>
              <a:t>Now at the festival the governor was accustomed to release a prisoner for the crowd, anyone whom they wanted. </a:t>
            </a:r>
            <a:r>
              <a:rPr lang="en-GB" b="1" baseline="30000" dirty="0"/>
              <a:t>16 </a:t>
            </a:r>
            <a:r>
              <a:rPr lang="en-GB" dirty="0"/>
              <a:t>At that time they had a notorious prisoner, called Jesus Barabbas. </a:t>
            </a:r>
            <a:r>
              <a:rPr lang="en-GB" b="1" baseline="30000" dirty="0"/>
              <a:t>17 </a:t>
            </a:r>
            <a:r>
              <a:rPr lang="en-GB" dirty="0"/>
              <a:t>So after they had gathered, Pilate said to them, ‘Whom do you want me to release for you, Jesus Barabbas or Jesus who is called the Messiah?’ </a:t>
            </a:r>
            <a:r>
              <a:rPr lang="en-GB" b="1" baseline="30000" dirty="0"/>
              <a:t>18 </a:t>
            </a:r>
            <a:r>
              <a:rPr lang="en-GB" dirty="0"/>
              <a:t>For he realized that it was out of jealousy that they had handed him over. </a:t>
            </a:r>
            <a:r>
              <a:rPr lang="en-GB" b="1" baseline="30000" dirty="0"/>
              <a:t>19 </a:t>
            </a:r>
            <a:r>
              <a:rPr lang="en-GB" dirty="0"/>
              <a:t>While he was sitting on the judgement seat, his wife sent word to him, ‘Have nothing to do with that innocent man, for today I have suffered a great deal because of a dream about him.’ </a:t>
            </a:r>
            <a:r>
              <a:rPr lang="en-GB" b="1" baseline="30000" dirty="0"/>
              <a:t>20 </a:t>
            </a:r>
            <a:r>
              <a:rPr lang="en-GB" dirty="0"/>
              <a:t>Now the chief priests and the elders persuaded the crowds to ask for Barabbas and to have Jesus killed. </a:t>
            </a:r>
            <a:r>
              <a:rPr lang="en-GB" b="1" baseline="30000" dirty="0"/>
              <a:t>21 </a:t>
            </a:r>
            <a:r>
              <a:rPr lang="en-GB" dirty="0"/>
              <a:t>The governor again said to them, ‘Which of the two do you want me to release for you?’ And they said, ‘Barabbas.’ </a:t>
            </a:r>
            <a:r>
              <a:rPr lang="en-GB" b="1" baseline="30000" dirty="0"/>
              <a:t>22 </a:t>
            </a:r>
            <a:r>
              <a:rPr lang="en-GB" dirty="0"/>
              <a:t>Pilate said to them, ‘Then what should I do with Jesus who is called the Messiah?’ All of them said, ‘Let him be crucified!’ </a:t>
            </a:r>
            <a:r>
              <a:rPr lang="en-GB" b="1" baseline="30000" dirty="0"/>
              <a:t>23 </a:t>
            </a:r>
            <a:r>
              <a:rPr lang="en-GB" dirty="0"/>
              <a:t>Then he asked, ‘Why, what evil has he done?’ But they shouted all the more, ‘Let him be crucified!’</a:t>
            </a:r>
          </a:p>
          <a:p>
            <a:pPr marL="0" indent="0">
              <a:buNone/>
            </a:pPr>
            <a:endParaRPr lang="en-GB" dirty="0"/>
          </a:p>
        </p:txBody>
      </p:sp>
    </p:spTree>
    <p:extLst>
      <p:ext uri="{BB962C8B-B14F-4D97-AF65-F5344CB8AC3E}">
        <p14:creationId xmlns:p14="http://schemas.microsoft.com/office/powerpoint/2010/main" val="16999584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45FA92-415B-4F9C-807F-B0CE1E78AA12}"/>
              </a:ext>
            </a:extLst>
          </p:cNvPr>
          <p:cNvSpPr>
            <a:spLocks noGrp="1"/>
          </p:cNvSpPr>
          <p:nvPr>
            <p:ph idx="1"/>
          </p:nvPr>
        </p:nvSpPr>
        <p:spPr>
          <a:xfrm>
            <a:off x="838200" y="0"/>
            <a:ext cx="10515600" cy="6477000"/>
          </a:xfrm>
        </p:spPr>
        <p:txBody>
          <a:bodyPr/>
          <a:lstStyle/>
          <a:p>
            <a:pPr marL="0" indent="0">
              <a:buNone/>
            </a:pPr>
            <a:r>
              <a:rPr lang="en-GB" b="1" baseline="30000" dirty="0"/>
              <a:t>24 </a:t>
            </a:r>
            <a:r>
              <a:rPr lang="en-GB" dirty="0"/>
              <a:t>So when Pilate saw that he could do nothing, but rather that a riot was beginning, he took some water and washed his hands before the crowd, saying, ‘I am innocent of this man’s blood; see to it yourselves.’ </a:t>
            </a:r>
            <a:r>
              <a:rPr lang="en-GB" b="1" baseline="30000" dirty="0"/>
              <a:t>25 </a:t>
            </a:r>
            <a:r>
              <a:rPr lang="en-GB" dirty="0"/>
              <a:t>Then the people as a whole answered, ‘His blood be on us and on our children!’ </a:t>
            </a:r>
            <a:r>
              <a:rPr lang="en-GB" b="1" baseline="30000" dirty="0"/>
              <a:t>26 </a:t>
            </a:r>
            <a:r>
              <a:rPr lang="en-GB" dirty="0"/>
              <a:t>So he released Barabbas for them; and after flogging Jesus, he handed him over to be crucified.</a:t>
            </a:r>
          </a:p>
          <a:p>
            <a:pPr marL="0" indent="0">
              <a:buNone/>
            </a:pPr>
            <a:r>
              <a:rPr lang="en-GB" b="1" baseline="30000" dirty="0"/>
              <a:t>27 </a:t>
            </a:r>
            <a:r>
              <a:rPr lang="en-GB" dirty="0"/>
              <a:t>Then the soldiers of the governor took Jesus into the governor’s headquarters, and they gathered the whole cohort around him. </a:t>
            </a:r>
            <a:r>
              <a:rPr lang="en-GB" b="1" baseline="30000" dirty="0"/>
              <a:t>28 </a:t>
            </a:r>
            <a:r>
              <a:rPr lang="en-GB" dirty="0"/>
              <a:t>They stripped him and put a scarlet robe on him, </a:t>
            </a:r>
            <a:r>
              <a:rPr lang="en-GB" b="1" baseline="30000" dirty="0"/>
              <a:t>29 </a:t>
            </a:r>
            <a:r>
              <a:rPr lang="en-GB" dirty="0"/>
              <a:t>and after twisting some thorns into a crown, they put it on his head. They put a reed in his right hand and knelt before him and mocked him, saying, ‘Hail, King of the Jews!’ </a:t>
            </a:r>
            <a:r>
              <a:rPr lang="en-GB" b="1" baseline="30000" dirty="0"/>
              <a:t>30 </a:t>
            </a:r>
            <a:r>
              <a:rPr lang="en-GB" dirty="0"/>
              <a:t>They spat on him, and took the reed and struck him on the head. </a:t>
            </a:r>
            <a:r>
              <a:rPr lang="en-GB" b="1" baseline="30000" dirty="0"/>
              <a:t>31 </a:t>
            </a:r>
            <a:r>
              <a:rPr lang="en-GB" dirty="0"/>
              <a:t>After mocking him, they stripped him of the robe and put his own clothes on him. Then they led him away to crucify him.</a:t>
            </a:r>
          </a:p>
          <a:p>
            <a:pPr marL="0" indent="0">
              <a:buNone/>
            </a:pPr>
            <a:endParaRPr lang="en-GB" dirty="0"/>
          </a:p>
        </p:txBody>
      </p:sp>
    </p:spTree>
    <p:extLst>
      <p:ext uri="{BB962C8B-B14F-4D97-AF65-F5344CB8AC3E}">
        <p14:creationId xmlns:p14="http://schemas.microsoft.com/office/powerpoint/2010/main" val="33833038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FECA575-C759-4ECD-84C7-6B9BF43C00D3}"/>
              </a:ext>
            </a:extLst>
          </p:cNvPr>
          <p:cNvSpPr>
            <a:spLocks noGrp="1"/>
          </p:cNvSpPr>
          <p:nvPr>
            <p:ph idx="1"/>
          </p:nvPr>
        </p:nvSpPr>
        <p:spPr>
          <a:xfrm>
            <a:off x="838200" y="266700"/>
            <a:ext cx="10515600" cy="6057900"/>
          </a:xfrm>
        </p:spPr>
        <p:txBody>
          <a:bodyPr>
            <a:normAutofit fontScale="92500" lnSpcReduction="10000"/>
          </a:bodyPr>
          <a:lstStyle/>
          <a:p>
            <a:pPr marL="0" indent="0">
              <a:buNone/>
            </a:pPr>
            <a:r>
              <a:rPr lang="en-GB" b="1" baseline="30000" dirty="0"/>
              <a:t>32 </a:t>
            </a:r>
            <a:r>
              <a:rPr lang="en-GB" dirty="0"/>
              <a:t>As they went out, they came upon a man from Cyrene named Simon; they compelled this man to carry his cross. </a:t>
            </a:r>
            <a:r>
              <a:rPr lang="en-GB" b="1" baseline="30000" dirty="0"/>
              <a:t>33 </a:t>
            </a:r>
            <a:r>
              <a:rPr lang="en-GB" dirty="0"/>
              <a:t>And when they came to a place called Golgotha (which means Place of a Skull), </a:t>
            </a:r>
            <a:r>
              <a:rPr lang="en-GB" b="1" baseline="30000" dirty="0"/>
              <a:t>34 </a:t>
            </a:r>
            <a:r>
              <a:rPr lang="en-GB" dirty="0"/>
              <a:t>they offered him wine to drink, mixed with gall; but when he tasted it, he would not drink it. </a:t>
            </a:r>
            <a:r>
              <a:rPr lang="en-GB" b="1" baseline="30000" dirty="0"/>
              <a:t>35 </a:t>
            </a:r>
            <a:r>
              <a:rPr lang="en-GB" dirty="0"/>
              <a:t>And when they had crucified him, they divided his clothes among themselves by casting lots; </a:t>
            </a:r>
            <a:r>
              <a:rPr lang="en-GB" b="1" baseline="30000" dirty="0"/>
              <a:t>36 </a:t>
            </a:r>
            <a:r>
              <a:rPr lang="en-GB" dirty="0"/>
              <a:t>then they sat down there and kept watch over him. </a:t>
            </a:r>
            <a:r>
              <a:rPr lang="en-GB" b="1" baseline="30000" dirty="0"/>
              <a:t>37 </a:t>
            </a:r>
            <a:r>
              <a:rPr lang="en-GB" dirty="0"/>
              <a:t>Over his head they put the charge against him, which read, ‘This is Jesus, the King of the Jews.’</a:t>
            </a:r>
          </a:p>
          <a:p>
            <a:pPr marL="0" indent="0">
              <a:buNone/>
            </a:pPr>
            <a:r>
              <a:rPr lang="en-GB" b="1" baseline="30000" dirty="0"/>
              <a:t>38 </a:t>
            </a:r>
            <a:r>
              <a:rPr lang="en-GB" dirty="0"/>
              <a:t>Then two bandits were crucified with him, one on his right and one on his left. </a:t>
            </a:r>
            <a:r>
              <a:rPr lang="en-GB" b="1" baseline="30000" dirty="0"/>
              <a:t>39 </a:t>
            </a:r>
            <a:r>
              <a:rPr lang="en-GB" dirty="0"/>
              <a:t>Those who passed by derided him, shaking their heads </a:t>
            </a:r>
            <a:r>
              <a:rPr lang="en-GB" b="1" baseline="30000" dirty="0"/>
              <a:t>40 </a:t>
            </a:r>
            <a:r>
              <a:rPr lang="en-GB" dirty="0"/>
              <a:t>and saying, ‘You who would destroy the temple and build it in three days, save yourself! If you are the Son of God, come down from the cross.’ </a:t>
            </a:r>
            <a:r>
              <a:rPr lang="en-GB" b="1" baseline="30000" dirty="0"/>
              <a:t>41 </a:t>
            </a:r>
            <a:r>
              <a:rPr lang="en-GB" dirty="0"/>
              <a:t>In the same way the chief priests also, along with the scribes and elders, were mocking him, saying, </a:t>
            </a:r>
            <a:r>
              <a:rPr lang="en-GB" b="1" baseline="30000" dirty="0"/>
              <a:t>42 </a:t>
            </a:r>
            <a:r>
              <a:rPr lang="en-GB" dirty="0"/>
              <a:t>‘He saved others; he cannot save himself. He is the King of Israel; let him come down from the cross now, and we will believe in him. </a:t>
            </a:r>
            <a:r>
              <a:rPr lang="en-GB" b="1" baseline="30000" dirty="0"/>
              <a:t>43 </a:t>
            </a:r>
            <a:r>
              <a:rPr lang="en-GB" dirty="0"/>
              <a:t>He trusts in God; let God deliver him now, if he wants to; for he said, “I am God’s Son.”’ </a:t>
            </a:r>
            <a:r>
              <a:rPr lang="en-GB" b="1" baseline="30000" dirty="0"/>
              <a:t>44 </a:t>
            </a:r>
            <a:r>
              <a:rPr lang="en-GB" dirty="0"/>
              <a:t>The bandits who were crucified with him also taunted him in the same way.</a:t>
            </a:r>
          </a:p>
          <a:p>
            <a:pPr marL="0" indent="0">
              <a:buNone/>
            </a:pPr>
            <a:endParaRPr lang="en-GB" dirty="0"/>
          </a:p>
        </p:txBody>
      </p:sp>
    </p:spTree>
    <p:extLst>
      <p:ext uri="{BB962C8B-B14F-4D97-AF65-F5344CB8AC3E}">
        <p14:creationId xmlns:p14="http://schemas.microsoft.com/office/powerpoint/2010/main" val="11146691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4196302-3B7D-4AAE-8E22-7CB9BD9E9520}"/>
              </a:ext>
            </a:extLst>
          </p:cNvPr>
          <p:cNvSpPr>
            <a:spLocks noGrp="1"/>
          </p:cNvSpPr>
          <p:nvPr>
            <p:ph idx="1"/>
          </p:nvPr>
        </p:nvSpPr>
        <p:spPr>
          <a:xfrm>
            <a:off x="838200" y="190500"/>
            <a:ext cx="10515600" cy="6362700"/>
          </a:xfrm>
        </p:spPr>
        <p:txBody>
          <a:bodyPr/>
          <a:lstStyle/>
          <a:p>
            <a:pPr marL="0" indent="0">
              <a:buNone/>
            </a:pPr>
            <a:r>
              <a:rPr lang="en-GB" b="1" baseline="30000" dirty="0"/>
              <a:t>45 </a:t>
            </a:r>
            <a:r>
              <a:rPr lang="en-GB" dirty="0"/>
              <a:t>From noon on, darkness came over the whole land until three in the afternoon. </a:t>
            </a:r>
            <a:r>
              <a:rPr lang="en-GB" b="1" baseline="30000" dirty="0"/>
              <a:t>46 </a:t>
            </a:r>
            <a:r>
              <a:rPr lang="en-GB" dirty="0"/>
              <a:t>And about three o’clock Jesus cried with a loud voice, ‘Eli, Eli, </a:t>
            </a:r>
            <a:r>
              <a:rPr lang="en-GB" dirty="0" err="1"/>
              <a:t>lema</a:t>
            </a:r>
            <a:r>
              <a:rPr lang="en-GB" dirty="0"/>
              <a:t> </a:t>
            </a:r>
            <a:r>
              <a:rPr lang="en-GB" dirty="0" err="1"/>
              <a:t>sabachthani</a:t>
            </a:r>
            <a:r>
              <a:rPr lang="en-GB" dirty="0"/>
              <a:t>?’ that is, ‘My God, my God, why have you forsaken me?’ </a:t>
            </a:r>
            <a:r>
              <a:rPr lang="en-GB" b="1" baseline="30000" dirty="0"/>
              <a:t>47 </a:t>
            </a:r>
            <a:r>
              <a:rPr lang="en-GB" dirty="0"/>
              <a:t>When some of the bystanders heard it, they said, ‘This man is calling for Elijah.’ </a:t>
            </a:r>
            <a:r>
              <a:rPr lang="en-GB" b="1" baseline="30000" dirty="0"/>
              <a:t>48 </a:t>
            </a:r>
            <a:r>
              <a:rPr lang="en-GB" dirty="0"/>
              <a:t>At once one of them ran and got a sponge, filled it with sour wine, put it on a stick, and gave it to him to drink. </a:t>
            </a:r>
            <a:r>
              <a:rPr lang="en-GB" b="1" baseline="30000" dirty="0"/>
              <a:t>49 </a:t>
            </a:r>
            <a:r>
              <a:rPr lang="en-GB" dirty="0"/>
              <a:t>But the others said, ‘Wait, let us see whether Elijah will come to save him.’ </a:t>
            </a:r>
            <a:r>
              <a:rPr lang="en-GB" b="1" baseline="30000" dirty="0"/>
              <a:t>50 </a:t>
            </a:r>
            <a:r>
              <a:rPr lang="en-GB" dirty="0"/>
              <a:t>Then Jesus cried again with a loud voice and breathed his last. </a:t>
            </a:r>
            <a:r>
              <a:rPr lang="en-GB" b="1" baseline="30000" dirty="0"/>
              <a:t>51 </a:t>
            </a:r>
            <a:r>
              <a:rPr lang="en-GB" dirty="0"/>
              <a:t>At that moment the curtain of the temple was torn in two, from top to bottom. The earth shook, and the rocks were split. </a:t>
            </a:r>
            <a:r>
              <a:rPr lang="en-GB" b="1" baseline="30000" dirty="0"/>
              <a:t>52 </a:t>
            </a:r>
            <a:r>
              <a:rPr lang="en-GB" dirty="0"/>
              <a:t>The tombs also were opened, and many bodies of the saints who had fallen asleep were raised. </a:t>
            </a:r>
            <a:r>
              <a:rPr lang="en-GB" b="1" baseline="30000" dirty="0"/>
              <a:t>53 </a:t>
            </a:r>
            <a:r>
              <a:rPr lang="en-GB" dirty="0"/>
              <a:t>After his resurrection they came out of the tombs and entered the holy city and appeared to many. </a:t>
            </a:r>
            <a:r>
              <a:rPr lang="en-GB" b="1" baseline="30000" dirty="0"/>
              <a:t>54 </a:t>
            </a:r>
            <a:r>
              <a:rPr lang="en-GB" dirty="0"/>
              <a:t>Now when the centurion and those with him, who were keeping watch over Jesus, saw the earthquake and what took place, they were terrified and said, ‘Truly this man was God’s Son!’</a:t>
            </a:r>
          </a:p>
        </p:txBody>
      </p:sp>
    </p:spTree>
    <p:extLst>
      <p:ext uri="{BB962C8B-B14F-4D97-AF65-F5344CB8AC3E}">
        <p14:creationId xmlns:p14="http://schemas.microsoft.com/office/powerpoint/2010/main" val="12268050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F97C59-FC8B-42A7-A4D5-B0B0A70660DC}"/>
              </a:ext>
            </a:extLst>
          </p:cNvPr>
          <p:cNvSpPr>
            <a:spLocks noGrp="1"/>
          </p:cNvSpPr>
          <p:nvPr>
            <p:ph idx="1"/>
          </p:nvPr>
        </p:nvSpPr>
        <p:spPr>
          <a:xfrm>
            <a:off x="317500" y="228600"/>
            <a:ext cx="11734800" cy="6629400"/>
          </a:xfrm>
        </p:spPr>
        <p:txBody>
          <a:bodyPr>
            <a:normAutofit fontScale="92500"/>
          </a:bodyPr>
          <a:lstStyle/>
          <a:p>
            <a:pPr marL="0" indent="0">
              <a:buNone/>
            </a:pPr>
            <a:r>
              <a:rPr lang="en-GB" b="1" baseline="30000" dirty="0"/>
              <a:t>55 </a:t>
            </a:r>
            <a:r>
              <a:rPr lang="en-GB" dirty="0"/>
              <a:t>Many women were also there, looking on from a distance; they had followed Jesus from Galilee and had provided for him. </a:t>
            </a:r>
            <a:r>
              <a:rPr lang="en-GB" b="1" baseline="30000" dirty="0"/>
              <a:t>56 </a:t>
            </a:r>
            <a:r>
              <a:rPr lang="en-GB" dirty="0"/>
              <a:t>Among them were Mary Magdalene, and Mary the mother of James and Joseph, and the mother of the sons of Zebedee.</a:t>
            </a:r>
          </a:p>
          <a:p>
            <a:pPr marL="0" indent="0">
              <a:buNone/>
            </a:pPr>
            <a:r>
              <a:rPr lang="en-GB" b="1" baseline="30000" dirty="0"/>
              <a:t>57 </a:t>
            </a:r>
            <a:r>
              <a:rPr lang="en-GB" dirty="0"/>
              <a:t>When it was evening, there came a rich man from Arimathea, named Joseph, who was also a disciple of Jesus. </a:t>
            </a:r>
            <a:r>
              <a:rPr lang="en-GB" b="1" baseline="30000" dirty="0"/>
              <a:t>58 </a:t>
            </a:r>
            <a:r>
              <a:rPr lang="en-GB" dirty="0"/>
              <a:t>He went to Pilate and asked for the body of Jesus; then Pilate ordered it to be given to him. </a:t>
            </a:r>
            <a:r>
              <a:rPr lang="en-GB" b="1" baseline="30000" dirty="0"/>
              <a:t>59 </a:t>
            </a:r>
            <a:r>
              <a:rPr lang="en-GB" dirty="0"/>
              <a:t>So Joseph took the body and wrapped it in a clean linen cloth </a:t>
            </a:r>
            <a:r>
              <a:rPr lang="en-GB" b="1" baseline="30000" dirty="0"/>
              <a:t>60 </a:t>
            </a:r>
            <a:r>
              <a:rPr lang="en-GB" dirty="0"/>
              <a:t>and laid it in his own new tomb, which he had hewn in the rock. He then rolled a great stone to the door of the tomb and went away. </a:t>
            </a:r>
            <a:r>
              <a:rPr lang="en-GB" b="1" baseline="30000" dirty="0"/>
              <a:t>61 </a:t>
            </a:r>
            <a:r>
              <a:rPr lang="en-GB" dirty="0"/>
              <a:t>Mary Magdalene and the other Mary were there, sitting opposite the tomb.</a:t>
            </a:r>
          </a:p>
          <a:p>
            <a:pPr marL="0" indent="0">
              <a:buNone/>
            </a:pPr>
            <a:r>
              <a:rPr lang="en-GB" b="1" baseline="30000" dirty="0"/>
              <a:t>62 </a:t>
            </a:r>
            <a:r>
              <a:rPr lang="en-GB" dirty="0"/>
              <a:t>The next day, that is, after the day of Preparation, the chief priests and the Pharisees gathered before Pilate </a:t>
            </a:r>
            <a:r>
              <a:rPr lang="en-GB" b="1" baseline="30000" dirty="0"/>
              <a:t>63 </a:t>
            </a:r>
            <a:r>
              <a:rPr lang="en-GB" dirty="0"/>
              <a:t>and said, ‘Sir, we remember what that impostor said while he was still alive, “After three days I will rise again.” </a:t>
            </a:r>
            <a:r>
              <a:rPr lang="en-GB" b="1" baseline="30000" dirty="0"/>
              <a:t>64 </a:t>
            </a:r>
            <a:r>
              <a:rPr lang="en-GB" dirty="0"/>
              <a:t>Therefore command that the tomb be made secure until the third day; otherwise his disciples may go and steal him away, and tell the people, “He has been raised from the dead”, and the last deception would be worse than the first.’ </a:t>
            </a:r>
            <a:r>
              <a:rPr lang="en-GB" b="1" baseline="30000" dirty="0"/>
              <a:t>65 </a:t>
            </a:r>
            <a:r>
              <a:rPr lang="en-GB" dirty="0"/>
              <a:t>Pilate said to them, ‘You have a guard of soldiers; go, make it as secure as you can.’ </a:t>
            </a:r>
            <a:r>
              <a:rPr lang="en-GB" b="1" baseline="30000" dirty="0"/>
              <a:t>66 </a:t>
            </a:r>
            <a:r>
              <a:rPr lang="en-GB" dirty="0"/>
              <a:t>So they went with the guard and made the tomb secure by sealing the stone.</a:t>
            </a:r>
          </a:p>
          <a:p>
            <a:pPr marL="0" indent="0">
              <a:buNone/>
            </a:pPr>
            <a:endParaRPr lang="en-GB" dirty="0"/>
          </a:p>
        </p:txBody>
      </p:sp>
    </p:spTree>
    <p:extLst>
      <p:ext uri="{BB962C8B-B14F-4D97-AF65-F5344CB8AC3E}">
        <p14:creationId xmlns:p14="http://schemas.microsoft.com/office/powerpoint/2010/main" val="12387832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6A61A-2685-45DB-92FC-2E121C2B220E}"/>
              </a:ext>
            </a:extLst>
          </p:cNvPr>
          <p:cNvSpPr>
            <a:spLocks noGrp="1"/>
          </p:cNvSpPr>
          <p:nvPr>
            <p:ph type="title"/>
          </p:nvPr>
        </p:nvSpPr>
        <p:spPr>
          <a:xfrm>
            <a:off x="838200" y="365125"/>
            <a:ext cx="10515600" cy="917575"/>
          </a:xfrm>
        </p:spPr>
        <p:txBody>
          <a:bodyPr/>
          <a:lstStyle/>
          <a:p>
            <a:r>
              <a:rPr lang="en-GB" dirty="0"/>
              <a:t>When I survey</a:t>
            </a:r>
          </a:p>
        </p:txBody>
      </p:sp>
      <p:sp>
        <p:nvSpPr>
          <p:cNvPr id="3" name="Content Placeholder 2">
            <a:extLst>
              <a:ext uri="{FF2B5EF4-FFF2-40B4-BE49-F238E27FC236}">
                <a16:creationId xmlns:a16="http://schemas.microsoft.com/office/drawing/2014/main" id="{447692D8-17D5-4270-BBB9-A5FDD4A763D6}"/>
              </a:ext>
            </a:extLst>
          </p:cNvPr>
          <p:cNvSpPr>
            <a:spLocks noGrp="1"/>
          </p:cNvSpPr>
          <p:nvPr>
            <p:ph idx="1"/>
          </p:nvPr>
        </p:nvSpPr>
        <p:spPr>
          <a:xfrm>
            <a:off x="838200" y="1429921"/>
            <a:ext cx="4965700" cy="5262979"/>
          </a:xfrm>
        </p:spPr>
        <p:txBody>
          <a:bodyPr>
            <a:normAutofit/>
          </a:bodyPr>
          <a:lstStyle/>
          <a:p>
            <a:pPr marL="0" indent="0">
              <a:buNone/>
            </a:pPr>
            <a:r>
              <a:rPr lang="en-GB" sz="2400" dirty="0"/>
              <a:t>When I survey the wondrous cross</a:t>
            </a:r>
            <a:br>
              <a:rPr lang="en-GB" sz="2400" dirty="0"/>
            </a:br>
            <a:r>
              <a:rPr lang="en-GB" sz="2400" dirty="0"/>
              <a:t>on which the Prince of glory died,</a:t>
            </a:r>
            <a:br>
              <a:rPr lang="en-GB" sz="2400" dirty="0"/>
            </a:br>
            <a:r>
              <a:rPr lang="en-GB" sz="2400" dirty="0"/>
              <a:t>my richest gain I count but loss,</a:t>
            </a:r>
            <a:br>
              <a:rPr lang="en-GB" sz="2400" dirty="0"/>
            </a:br>
            <a:r>
              <a:rPr lang="en-GB" sz="2400" dirty="0"/>
              <a:t>and pour contempt on all my pride.</a:t>
            </a:r>
            <a:br>
              <a:rPr lang="en-GB" sz="2400" dirty="0"/>
            </a:br>
            <a:endParaRPr lang="en-GB" sz="2400" dirty="0"/>
          </a:p>
          <a:p>
            <a:pPr marL="0" indent="0">
              <a:buNone/>
            </a:pPr>
            <a:r>
              <a:rPr lang="en-GB" sz="2400" dirty="0"/>
              <a:t>2 Forbid it, Lord, that I should boast</a:t>
            </a:r>
            <a:br>
              <a:rPr lang="en-GB" sz="2400" dirty="0"/>
            </a:br>
            <a:r>
              <a:rPr lang="en-GB" sz="2400" dirty="0"/>
              <a:t>save in the death of Christ, my God!</a:t>
            </a:r>
            <a:br>
              <a:rPr lang="en-GB" sz="2400" dirty="0"/>
            </a:br>
            <a:r>
              <a:rPr lang="en-GB" sz="2400" dirty="0"/>
              <a:t>All the vain things that charm me most,</a:t>
            </a:r>
            <a:br>
              <a:rPr lang="en-GB" sz="2400" dirty="0"/>
            </a:br>
            <a:r>
              <a:rPr lang="en-GB" sz="2400" dirty="0"/>
              <a:t>I sacrifice them through his blood.</a:t>
            </a:r>
            <a:br>
              <a:rPr lang="en-GB" sz="2400" dirty="0"/>
            </a:br>
            <a:r>
              <a:rPr lang="en-GB" sz="2400" dirty="0"/>
              <a:t/>
            </a:r>
            <a:br>
              <a:rPr lang="en-GB" sz="2400" dirty="0"/>
            </a:br>
            <a:endParaRPr lang="en-GB" sz="2400" dirty="0"/>
          </a:p>
          <a:p>
            <a:endParaRPr lang="en-GB" sz="2400" dirty="0"/>
          </a:p>
        </p:txBody>
      </p:sp>
      <p:sp>
        <p:nvSpPr>
          <p:cNvPr id="4" name="TextBox 3">
            <a:extLst>
              <a:ext uri="{FF2B5EF4-FFF2-40B4-BE49-F238E27FC236}">
                <a16:creationId xmlns:a16="http://schemas.microsoft.com/office/drawing/2014/main" id="{80859F88-20F1-4022-BCBC-399C8AD83873}"/>
              </a:ext>
            </a:extLst>
          </p:cNvPr>
          <p:cNvSpPr txBox="1"/>
          <p:nvPr/>
        </p:nvSpPr>
        <p:spPr>
          <a:xfrm>
            <a:off x="6388102" y="1429920"/>
            <a:ext cx="4559300" cy="5262979"/>
          </a:xfrm>
          <a:prstGeom prst="rect">
            <a:avLst/>
          </a:prstGeom>
          <a:noFill/>
        </p:spPr>
        <p:txBody>
          <a:bodyPr wrap="square" rtlCol="0">
            <a:spAutoFit/>
          </a:bodyPr>
          <a:lstStyle/>
          <a:p>
            <a:r>
              <a:rPr lang="en-GB" sz="2400" dirty="0"/>
              <a:t>3 See, from his head, his hands, his feet,</a:t>
            </a:r>
            <a:br>
              <a:rPr lang="en-GB" sz="2400" dirty="0"/>
            </a:br>
            <a:r>
              <a:rPr lang="en-GB" sz="2400" dirty="0"/>
              <a:t>sorrow and love flow mingled down.</a:t>
            </a:r>
            <a:br>
              <a:rPr lang="en-GB" sz="2400" dirty="0"/>
            </a:br>
            <a:r>
              <a:rPr lang="en-GB" sz="2400" dirty="0"/>
              <a:t>Did </a:t>
            </a:r>
            <a:r>
              <a:rPr lang="en-GB" sz="2400" dirty="0" err="1"/>
              <a:t>e'er</a:t>
            </a:r>
            <a:r>
              <a:rPr lang="en-GB" sz="2400" dirty="0"/>
              <a:t> such love and sorrow meet,</a:t>
            </a:r>
            <a:br>
              <a:rPr lang="en-GB" sz="2400" dirty="0"/>
            </a:br>
            <a:r>
              <a:rPr lang="en-GB" sz="2400" dirty="0"/>
              <a:t>or thorns compose so rich a crown?</a:t>
            </a:r>
            <a:br>
              <a:rPr lang="en-GB" sz="2400" dirty="0"/>
            </a:br>
            <a:endParaRPr lang="en-GB" sz="2400" dirty="0"/>
          </a:p>
          <a:p>
            <a:r>
              <a:rPr lang="en-GB" sz="2400" dirty="0"/>
              <a:t>4 Were the whole realm of nature mine,</a:t>
            </a:r>
            <a:br>
              <a:rPr lang="en-GB" sz="2400" dirty="0"/>
            </a:br>
            <a:r>
              <a:rPr lang="en-GB" sz="2400" dirty="0"/>
              <a:t>that were a present far too small.</a:t>
            </a:r>
            <a:br>
              <a:rPr lang="en-GB" sz="2400" dirty="0"/>
            </a:br>
            <a:r>
              <a:rPr lang="en-GB" sz="2400" dirty="0"/>
              <a:t>Love so amazing, so divine,</a:t>
            </a:r>
            <a:br>
              <a:rPr lang="en-GB" sz="2400" dirty="0"/>
            </a:br>
            <a:r>
              <a:rPr lang="en-GB" sz="2400" dirty="0"/>
              <a:t>demands my soul, my life, my all. </a:t>
            </a:r>
          </a:p>
        </p:txBody>
      </p:sp>
      <p:pic>
        <p:nvPicPr>
          <p:cNvPr id="5" name="MP3-WhenISurvey-Rockingham-VoiceOrgan-128-JR">
            <a:hlinkClick r:id="" action="ppaction://media"/>
            <a:extLst>
              <a:ext uri="{FF2B5EF4-FFF2-40B4-BE49-F238E27FC236}">
                <a16:creationId xmlns:a16="http://schemas.microsoft.com/office/drawing/2014/main" id="{B1763B82-8AA5-40C6-925E-00CE5F49AA8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 y="5428079"/>
            <a:ext cx="469900" cy="469900"/>
          </a:xfrm>
          <a:prstGeom prst="rect">
            <a:avLst/>
          </a:prstGeom>
        </p:spPr>
      </p:pic>
    </p:spTree>
    <p:extLst>
      <p:ext uri="{BB962C8B-B14F-4D97-AF65-F5344CB8AC3E}">
        <p14:creationId xmlns:p14="http://schemas.microsoft.com/office/powerpoint/2010/main" val="2457699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164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E334D-924B-44E1-B2ED-DD0AD4045286}"/>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7B833FD8-9E56-430C-AF40-B12C89690716}"/>
              </a:ext>
            </a:extLst>
          </p:cNvPr>
          <p:cNvSpPr>
            <a:spLocks noGrp="1"/>
          </p:cNvSpPr>
          <p:nvPr>
            <p:ph idx="1"/>
          </p:nvPr>
        </p:nvSpPr>
        <p:spPr/>
        <p:txBody>
          <a:bodyPr>
            <a:normAutofit/>
          </a:bodyPr>
          <a:lstStyle/>
          <a:p>
            <a:pPr marL="0" indent="0" algn="ctr">
              <a:buNone/>
            </a:pPr>
            <a:r>
              <a:rPr lang="en-GB" sz="8000" dirty="0"/>
              <a:t>Sermon to be read here</a:t>
            </a:r>
          </a:p>
        </p:txBody>
      </p:sp>
    </p:spTree>
    <p:extLst>
      <p:ext uri="{BB962C8B-B14F-4D97-AF65-F5344CB8AC3E}">
        <p14:creationId xmlns:p14="http://schemas.microsoft.com/office/powerpoint/2010/main" val="38389832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A1B0A2-FC3F-4BBD-BA39-114581F69D67}"/>
              </a:ext>
            </a:extLst>
          </p:cNvPr>
          <p:cNvSpPr>
            <a:spLocks noGrp="1"/>
          </p:cNvSpPr>
          <p:nvPr>
            <p:ph idx="1"/>
          </p:nvPr>
        </p:nvSpPr>
        <p:spPr>
          <a:xfrm>
            <a:off x="838200" y="508000"/>
            <a:ext cx="10515600" cy="5668963"/>
          </a:xfrm>
        </p:spPr>
        <p:txBody>
          <a:bodyPr>
            <a:normAutofit/>
          </a:bodyPr>
          <a:lstStyle/>
          <a:p>
            <a:pPr marL="0" indent="0" fontAlgn="base">
              <a:buNone/>
            </a:pPr>
            <a:r>
              <a:rPr lang="en-GB" dirty="0"/>
              <a:t>We adore you, O Christ, and we bless you;</a:t>
            </a:r>
            <a:br>
              <a:rPr lang="en-GB" dirty="0"/>
            </a:br>
            <a:r>
              <a:rPr lang="en-GB" b="1" i="1" dirty="0"/>
              <a:t>All </a:t>
            </a:r>
            <a:r>
              <a:rPr lang="en-GB" b="1" dirty="0"/>
              <a:t>by your holy cross, you have redeemed the world.</a:t>
            </a:r>
            <a:r>
              <a:rPr lang="en-GB" dirty="0"/>
              <a:t/>
            </a:r>
            <a:br>
              <a:rPr lang="en-GB" dirty="0"/>
            </a:br>
            <a:r>
              <a:rPr lang="en-GB" dirty="0"/>
              <a:t>God chose what is weak in the world to shame the strong.</a:t>
            </a:r>
            <a:br>
              <a:rPr lang="en-GB" dirty="0"/>
            </a:br>
            <a:r>
              <a:rPr lang="en-GB" b="1" i="1" dirty="0"/>
              <a:t>All </a:t>
            </a:r>
            <a:r>
              <a:rPr lang="en-GB" b="1" dirty="0"/>
              <a:t>We adore you, O Christ, and we bless you.</a:t>
            </a:r>
            <a:r>
              <a:rPr lang="en-GB" dirty="0"/>
              <a:t/>
            </a:r>
            <a:br>
              <a:rPr lang="en-GB" dirty="0"/>
            </a:br>
            <a:r>
              <a:rPr lang="en-GB" dirty="0"/>
              <a:t>We preach Christ crucified,</a:t>
            </a:r>
            <a:br>
              <a:rPr lang="en-GB" dirty="0"/>
            </a:br>
            <a:r>
              <a:rPr lang="en-GB" dirty="0"/>
              <a:t>the power of God and the wisdom of God.</a:t>
            </a:r>
            <a:br>
              <a:rPr lang="en-GB" dirty="0"/>
            </a:br>
            <a:r>
              <a:rPr lang="en-GB" b="1" i="1" dirty="0"/>
              <a:t>All </a:t>
            </a:r>
            <a:r>
              <a:rPr lang="en-GB" b="1" dirty="0"/>
              <a:t>By your holy cross, you have redeemed the world.</a:t>
            </a:r>
            <a:r>
              <a:rPr lang="en-GB" dirty="0"/>
              <a:t/>
            </a:r>
            <a:br>
              <a:rPr lang="en-GB" dirty="0"/>
            </a:br>
            <a:r>
              <a:rPr lang="en-GB" dirty="0"/>
              <a:t>God forbid that I should glory,</a:t>
            </a:r>
            <a:br>
              <a:rPr lang="en-GB" dirty="0"/>
            </a:br>
            <a:r>
              <a:rPr lang="en-GB" dirty="0"/>
              <a:t>save in the cross of our Lord Jesus Christ.</a:t>
            </a:r>
            <a:br>
              <a:rPr lang="en-GB" dirty="0"/>
            </a:br>
            <a:r>
              <a:rPr lang="en-GB" b="1" i="1" dirty="0"/>
              <a:t>All </a:t>
            </a:r>
            <a:r>
              <a:rPr lang="en-GB" b="1" dirty="0"/>
              <a:t>We adore you, O Christ, and we bless you;</a:t>
            </a:r>
            <a:r>
              <a:rPr lang="en-GB" dirty="0"/>
              <a:t/>
            </a:r>
            <a:br>
              <a:rPr lang="en-GB" dirty="0"/>
            </a:br>
            <a:r>
              <a:rPr lang="en-GB" b="1" dirty="0"/>
              <a:t>by your holy cross, you have redeemed the world.</a:t>
            </a:r>
            <a:r>
              <a:rPr lang="en-GB" dirty="0"/>
              <a:t/>
            </a:r>
            <a:br>
              <a:rPr lang="en-GB" dirty="0"/>
            </a:br>
            <a:endParaRPr lang="en-GB" dirty="0"/>
          </a:p>
        </p:txBody>
      </p:sp>
    </p:spTree>
    <p:extLst>
      <p:ext uri="{BB962C8B-B14F-4D97-AF65-F5344CB8AC3E}">
        <p14:creationId xmlns:p14="http://schemas.microsoft.com/office/powerpoint/2010/main" val="29153159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31CE8-62F1-46A1-A50E-61328E2AB9F3}"/>
              </a:ext>
            </a:extLst>
          </p:cNvPr>
          <p:cNvSpPr>
            <a:spLocks noGrp="1"/>
          </p:cNvSpPr>
          <p:nvPr>
            <p:ph type="title"/>
          </p:nvPr>
        </p:nvSpPr>
        <p:spPr>
          <a:xfrm>
            <a:off x="838200" y="98425"/>
            <a:ext cx="10515600" cy="612775"/>
          </a:xfrm>
        </p:spPr>
        <p:txBody>
          <a:bodyPr>
            <a:normAutofit fontScale="90000"/>
          </a:bodyPr>
          <a:lstStyle/>
          <a:p>
            <a:r>
              <a:rPr lang="en-GB" dirty="0"/>
              <a:t>Benedictus</a:t>
            </a:r>
          </a:p>
        </p:txBody>
      </p:sp>
      <p:sp>
        <p:nvSpPr>
          <p:cNvPr id="3" name="Content Placeholder 2">
            <a:extLst>
              <a:ext uri="{FF2B5EF4-FFF2-40B4-BE49-F238E27FC236}">
                <a16:creationId xmlns:a16="http://schemas.microsoft.com/office/drawing/2014/main" id="{D4B8614C-81E7-442F-ACDA-C222EC8E4E13}"/>
              </a:ext>
            </a:extLst>
          </p:cNvPr>
          <p:cNvSpPr>
            <a:spLocks noGrp="1"/>
          </p:cNvSpPr>
          <p:nvPr>
            <p:ph sz="half" idx="1"/>
          </p:nvPr>
        </p:nvSpPr>
        <p:spPr>
          <a:xfrm>
            <a:off x="152400" y="711200"/>
            <a:ext cx="6184900" cy="5956300"/>
          </a:xfrm>
        </p:spPr>
        <p:txBody>
          <a:bodyPr>
            <a:normAutofit fontScale="85000" lnSpcReduction="10000"/>
          </a:bodyPr>
          <a:lstStyle/>
          <a:p>
            <a:pPr marL="0" indent="0">
              <a:buNone/>
            </a:pPr>
            <a:r>
              <a:rPr lang="en-GB" b="1" i="1" dirty="0"/>
              <a:t>All </a:t>
            </a:r>
            <a:r>
              <a:rPr lang="en-GB" b="1" dirty="0"/>
              <a:t>The word of the cross is folly</a:t>
            </a:r>
            <a:r>
              <a:rPr lang="en-GB" dirty="0"/>
              <a:t/>
            </a:r>
            <a:br>
              <a:rPr lang="en-GB" dirty="0"/>
            </a:br>
            <a:r>
              <a:rPr lang="en-GB" b="1" dirty="0"/>
              <a:t>to those who are perishing,</a:t>
            </a:r>
            <a:r>
              <a:rPr lang="en-GB" dirty="0"/>
              <a:t/>
            </a:r>
            <a:br>
              <a:rPr lang="en-GB" dirty="0"/>
            </a:br>
            <a:r>
              <a:rPr lang="en-GB" b="1" dirty="0"/>
              <a:t>but to those who are being saved</a:t>
            </a:r>
            <a:r>
              <a:rPr lang="en-GB" dirty="0"/>
              <a:t/>
            </a:r>
            <a:br>
              <a:rPr lang="en-GB" dirty="0"/>
            </a:br>
            <a:r>
              <a:rPr lang="en-GB" b="1" dirty="0"/>
              <a:t>it is the power of God.</a:t>
            </a:r>
          </a:p>
          <a:p>
            <a:pPr marL="0" indent="0">
              <a:buNone/>
            </a:pPr>
            <a:r>
              <a:rPr lang="en-GB" dirty="0"/>
              <a:t>1Blessed be the Lord the God of Israel, </a:t>
            </a:r>
            <a:br>
              <a:rPr lang="en-GB" dirty="0"/>
            </a:br>
            <a:r>
              <a:rPr lang="en-GB" dirty="0"/>
              <a:t>who has come to his people and set them free.</a:t>
            </a:r>
          </a:p>
          <a:p>
            <a:pPr marL="0" indent="0" fontAlgn="base">
              <a:buNone/>
            </a:pPr>
            <a:r>
              <a:rPr lang="en-GB" dirty="0"/>
              <a:t>2He has raised up for us a mighty Saviour, </a:t>
            </a:r>
            <a:br>
              <a:rPr lang="en-GB" dirty="0"/>
            </a:br>
            <a:r>
              <a:rPr lang="en-GB" dirty="0"/>
              <a:t>born of the house of his servant David.</a:t>
            </a:r>
          </a:p>
          <a:p>
            <a:pPr marL="0" indent="0" fontAlgn="base">
              <a:buNone/>
            </a:pPr>
            <a:r>
              <a:rPr lang="en-GB" dirty="0"/>
              <a:t>3Through his holy prophets God promised of old </a:t>
            </a:r>
            <a:br>
              <a:rPr lang="en-GB" dirty="0"/>
            </a:br>
            <a:r>
              <a:rPr lang="en-GB" dirty="0"/>
              <a:t>to save us from our enemies,</a:t>
            </a:r>
            <a:br>
              <a:rPr lang="en-GB" dirty="0"/>
            </a:br>
            <a:r>
              <a:rPr lang="en-GB" dirty="0"/>
              <a:t>from the hands of all that hate us,</a:t>
            </a:r>
          </a:p>
          <a:p>
            <a:pPr marL="0" indent="0" fontAlgn="base">
              <a:buNone/>
            </a:pPr>
            <a:r>
              <a:rPr lang="en-GB" dirty="0"/>
              <a:t>4To show mercy to our ancestors, </a:t>
            </a:r>
            <a:br>
              <a:rPr lang="en-GB" dirty="0"/>
            </a:br>
            <a:r>
              <a:rPr lang="en-GB" dirty="0"/>
              <a:t>and to remember his holy covenant.</a:t>
            </a:r>
          </a:p>
          <a:p>
            <a:pPr marL="0" indent="0" fontAlgn="base">
              <a:buNone/>
            </a:pPr>
            <a:r>
              <a:rPr lang="en-GB" dirty="0"/>
              <a:t>5This was the oath God swore to our father Abraham: </a:t>
            </a:r>
            <a:br>
              <a:rPr lang="en-GB" dirty="0"/>
            </a:br>
            <a:r>
              <a:rPr lang="en-GB" dirty="0"/>
              <a:t>to set us free from the hands of our enemies,</a:t>
            </a:r>
          </a:p>
          <a:p>
            <a:pPr marL="0" indent="0">
              <a:buNone/>
            </a:pPr>
            <a:endParaRPr lang="en-GB" dirty="0"/>
          </a:p>
        </p:txBody>
      </p:sp>
      <p:sp>
        <p:nvSpPr>
          <p:cNvPr id="4" name="Content Placeholder 3">
            <a:extLst>
              <a:ext uri="{FF2B5EF4-FFF2-40B4-BE49-F238E27FC236}">
                <a16:creationId xmlns:a16="http://schemas.microsoft.com/office/drawing/2014/main" id="{8BA65207-58DE-40B1-971E-0344896E83E4}"/>
              </a:ext>
            </a:extLst>
          </p:cNvPr>
          <p:cNvSpPr>
            <a:spLocks noGrp="1"/>
          </p:cNvSpPr>
          <p:nvPr>
            <p:ph sz="half" idx="2"/>
          </p:nvPr>
        </p:nvSpPr>
        <p:spPr>
          <a:xfrm>
            <a:off x="6172200" y="711200"/>
            <a:ext cx="6019800" cy="5956300"/>
          </a:xfrm>
        </p:spPr>
        <p:txBody>
          <a:bodyPr>
            <a:normAutofit fontScale="85000" lnSpcReduction="10000"/>
          </a:bodyPr>
          <a:lstStyle/>
          <a:p>
            <a:pPr marL="0" indent="0" fontAlgn="base">
              <a:buNone/>
            </a:pPr>
            <a:r>
              <a:rPr lang="en-GB" sz="3100" dirty="0"/>
              <a:t>Free to worship him without fear, </a:t>
            </a:r>
            <a:br>
              <a:rPr lang="en-GB" sz="3100" dirty="0"/>
            </a:br>
            <a:r>
              <a:rPr lang="en-GB" sz="3100" dirty="0"/>
              <a:t>holy and righteous in his sight</a:t>
            </a:r>
            <a:br>
              <a:rPr lang="en-GB" sz="3100" dirty="0"/>
            </a:br>
            <a:r>
              <a:rPr lang="en-GB" sz="3100" dirty="0"/>
              <a:t>all the days of our life.</a:t>
            </a:r>
          </a:p>
          <a:p>
            <a:pPr marL="0" indent="0" fontAlgn="base">
              <a:buNone/>
            </a:pPr>
            <a:r>
              <a:rPr lang="en-GB" sz="3100" dirty="0"/>
              <a:t>7 And you, child, shall be called the prophet of the Most High, </a:t>
            </a:r>
            <a:br>
              <a:rPr lang="en-GB" sz="3100" dirty="0"/>
            </a:br>
            <a:r>
              <a:rPr lang="en-GB" sz="3100" dirty="0"/>
              <a:t>for you will go before the Lord to prepare his way,</a:t>
            </a:r>
          </a:p>
          <a:p>
            <a:pPr marL="0" indent="0" fontAlgn="base">
              <a:buNone/>
            </a:pPr>
            <a:r>
              <a:rPr lang="en-GB" sz="3100" dirty="0"/>
              <a:t>8 To give his people knowledge of salvation </a:t>
            </a:r>
            <a:br>
              <a:rPr lang="en-GB" sz="3100" dirty="0"/>
            </a:br>
            <a:r>
              <a:rPr lang="en-GB" sz="3100" dirty="0"/>
              <a:t>by the forgiveness of all their sins.</a:t>
            </a:r>
          </a:p>
          <a:p>
            <a:pPr marL="0" indent="0" fontAlgn="base">
              <a:buNone/>
            </a:pPr>
            <a:r>
              <a:rPr lang="en-GB" sz="3100" dirty="0"/>
              <a:t>9 In the tender compassion of our God </a:t>
            </a:r>
            <a:br>
              <a:rPr lang="en-GB" sz="3100" dirty="0"/>
            </a:br>
            <a:r>
              <a:rPr lang="en-GB" sz="3100" dirty="0"/>
              <a:t>the dawn from on high shall break upon us,</a:t>
            </a:r>
          </a:p>
          <a:p>
            <a:pPr marL="0" indent="0" fontAlgn="base">
              <a:buNone/>
            </a:pPr>
            <a:r>
              <a:rPr lang="en-GB" sz="3100" dirty="0"/>
              <a:t>10 To shine on those who dwell in darkness and the shadow of death, </a:t>
            </a:r>
            <a:br>
              <a:rPr lang="en-GB" sz="3100" dirty="0"/>
            </a:br>
            <a:r>
              <a:rPr lang="en-GB" sz="3100" dirty="0"/>
              <a:t>and to guide our feet into the way of peace.</a:t>
            </a:r>
          </a:p>
          <a:p>
            <a:pPr marL="0" indent="0">
              <a:buNone/>
            </a:pPr>
            <a:endParaRPr lang="en-GB" dirty="0"/>
          </a:p>
        </p:txBody>
      </p:sp>
    </p:spTree>
    <p:extLst>
      <p:ext uri="{BB962C8B-B14F-4D97-AF65-F5344CB8AC3E}">
        <p14:creationId xmlns:p14="http://schemas.microsoft.com/office/powerpoint/2010/main" val="265516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B7128-E1F6-4B44-ACA7-1D8E4FC59E9E}"/>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06B01630-4E93-4C63-9E1E-F46AA3EBE29C}"/>
              </a:ext>
            </a:extLst>
          </p:cNvPr>
          <p:cNvSpPr>
            <a:spLocks noGrp="1"/>
          </p:cNvSpPr>
          <p:nvPr>
            <p:ph idx="1"/>
          </p:nvPr>
        </p:nvSpPr>
        <p:spPr/>
        <p:txBody>
          <a:bodyPr/>
          <a:lstStyle/>
          <a:p>
            <a:pPr marL="0" indent="0">
              <a:buNone/>
            </a:pPr>
            <a:r>
              <a:rPr lang="en-GB" b="1" dirty="0"/>
              <a:t>Glory to the Father and to the Son</a:t>
            </a:r>
            <a:br>
              <a:rPr lang="en-GB" b="1" dirty="0"/>
            </a:br>
            <a:r>
              <a:rPr lang="en-GB" b="1" dirty="0"/>
              <a:t>and to the Holy Spirit;</a:t>
            </a:r>
            <a:br>
              <a:rPr lang="en-GB" b="1" dirty="0"/>
            </a:br>
            <a:r>
              <a:rPr lang="en-GB" b="1" dirty="0"/>
              <a:t>as it was in the beginning is now</a:t>
            </a:r>
            <a:br>
              <a:rPr lang="en-GB" b="1" dirty="0"/>
            </a:br>
            <a:r>
              <a:rPr lang="en-GB" b="1" dirty="0"/>
              <a:t>and shall be for ever. Amen.</a:t>
            </a:r>
          </a:p>
          <a:p>
            <a:pPr marL="0" indent="0">
              <a:buNone/>
            </a:pPr>
            <a:r>
              <a:rPr lang="en-GB" b="1" dirty="0"/>
              <a:t>The word of the cross is folly</a:t>
            </a:r>
            <a:r>
              <a:rPr lang="en-GB" dirty="0"/>
              <a:t/>
            </a:r>
            <a:br>
              <a:rPr lang="en-GB" dirty="0"/>
            </a:br>
            <a:r>
              <a:rPr lang="en-GB" b="1" dirty="0"/>
              <a:t>to those who are perishing,</a:t>
            </a:r>
            <a:r>
              <a:rPr lang="en-GB" dirty="0"/>
              <a:t/>
            </a:r>
            <a:br>
              <a:rPr lang="en-GB" dirty="0"/>
            </a:br>
            <a:r>
              <a:rPr lang="en-GB" b="1" dirty="0"/>
              <a:t>but to those who are being saved</a:t>
            </a:r>
            <a:r>
              <a:rPr lang="en-GB" dirty="0"/>
              <a:t/>
            </a:r>
            <a:br>
              <a:rPr lang="en-GB" dirty="0"/>
            </a:br>
            <a:r>
              <a:rPr lang="en-GB" b="1" dirty="0"/>
              <a:t>it is the power of God.</a:t>
            </a:r>
            <a:r>
              <a:rPr lang="en-GB" dirty="0"/>
              <a:t/>
            </a:r>
            <a:br>
              <a:rPr lang="en-GB" dirty="0"/>
            </a:br>
            <a:endParaRPr lang="en-GB" dirty="0"/>
          </a:p>
        </p:txBody>
      </p:sp>
    </p:spTree>
    <p:extLst>
      <p:ext uri="{BB962C8B-B14F-4D97-AF65-F5344CB8AC3E}">
        <p14:creationId xmlns:p14="http://schemas.microsoft.com/office/powerpoint/2010/main" val="41911661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1A04B-9102-4724-9A79-53ECC7D4BCEB}"/>
              </a:ext>
            </a:extLst>
          </p:cNvPr>
          <p:cNvSpPr>
            <a:spLocks noGrp="1"/>
          </p:cNvSpPr>
          <p:nvPr>
            <p:ph type="title"/>
          </p:nvPr>
        </p:nvSpPr>
        <p:spPr>
          <a:xfrm>
            <a:off x="838200" y="365125"/>
            <a:ext cx="10515600" cy="604857"/>
          </a:xfrm>
        </p:spPr>
        <p:txBody>
          <a:bodyPr>
            <a:normAutofit fontScale="90000"/>
          </a:bodyPr>
          <a:lstStyle/>
          <a:p>
            <a:r>
              <a:rPr lang="en-GB" dirty="0"/>
              <a:t>At the Name of Jesus</a:t>
            </a:r>
          </a:p>
        </p:txBody>
      </p:sp>
      <p:sp>
        <p:nvSpPr>
          <p:cNvPr id="3" name="Content Placeholder 2">
            <a:extLst>
              <a:ext uri="{FF2B5EF4-FFF2-40B4-BE49-F238E27FC236}">
                <a16:creationId xmlns:a16="http://schemas.microsoft.com/office/drawing/2014/main" id="{EB67FB8E-FBE0-491D-BB5E-042E5655568B}"/>
              </a:ext>
            </a:extLst>
          </p:cNvPr>
          <p:cNvSpPr>
            <a:spLocks noGrp="1"/>
          </p:cNvSpPr>
          <p:nvPr>
            <p:ph idx="1"/>
          </p:nvPr>
        </p:nvSpPr>
        <p:spPr>
          <a:xfrm>
            <a:off x="266701" y="1219200"/>
            <a:ext cx="5346700" cy="4953000"/>
          </a:xfrm>
        </p:spPr>
        <p:txBody>
          <a:bodyPr>
            <a:normAutofit fontScale="85000" lnSpcReduction="10000"/>
          </a:bodyPr>
          <a:lstStyle/>
          <a:p>
            <a:pPr marL="0" indent="0">
              <a:buNone/>
            </a:pPr>
            <a:r>
              <a:rPr lang="en-GB" dirty="0"/>
              <a:t>1 At the name of Jesus </a:t>
            </a:r>
            <a:r>
              <a:rPr lang="en-GB" dirty="0" err="1"/>
              <a:t>ev'ry</a:t>
            </a:r>
            <a:r>
              <a:rPr lang="en-GB" dirty="0"/>
              <a:t> knee shall bow,</a:t>
            </a:r>
            <a:br>
              <a:rPr lang="en-GB" dirty="0"/>
            </a:br>
            <a:r>
              <a:rPr lang="en-GB" dirty="0" err="1"/>
              <a:t>ev'ry</a:t>
            </a:r>
            <a:r>
              <a:rPr lang="en-GB" dirty="0"/>
              <a:t> tongue confess him King of glory now.</a:t>
            </a:r>
            <a:br>
              <a:rPr lang="en-GB" dirty="0"/>
            </a:br>
            <a:r>
              <a:rPr lang="en-GB" dirty="0" err="1"/>
              <a:t>'Tis</a:t>
            </a:r>
            <a:r>
              <a:rPr lang="en-GB" dirty="0"/>
              <a:t> the Father's pleasure we should call him Lord,</a:t>
            </a:r>
            <a:br>
              <a:rPr lang="en-GB" dirty="0"/>
            </a:br>
            <a:r>
              <a:rPr lang="en-GB" dirty="0"/>
              <a:t>who from the beginning was the mighty Word.</a:t>
            </a:r>
            <a:br>
              <a:rPr lang="en-GB" dirty="0"/>
            </a:br>
            <a:endParaRPr lang="en-GB" dirty="0"/>
          </a:p>
          <a:p>
            <a:pPr marL="0" indent="0">
              <a:buNone/>
            </a:pPr>
            <a:r>
              <a:rPr lang="en-GB" dirty="0"/>
              <a:t>2 At his voice creation sprang at once to sight,</a:t>
            </a:r>
            <a:br>
              <a:rPr lang="en-GB" dirty="0"/>
            </a:br>
            <a:r>
              <a:rPr lang="en-GB" dirty="0"/>
              <a:t>all the angel faces, all the hosts of light,</a:t>
            </a:r>
            <a:br>
              <a:rPr lang="en-GB" dirty="0"/>
            </a:br>
            <a:r>
              <a:rPr lang="en-GB" dirty="0"/>
              <a:t>thrones and dominations, stars upon their way,</a:t>
            </a:r>
            <a:br>
              <a:rPr lang="en-GB" dirty="0"/>
            </a:br>
            <a:r>
              <a:rPr lang="en-GB" dirty="0"/>
              <a:t>all the </a:t>
            </a:r>
            <a:r>
              <a:rPr lang="en-GB" dirty="0" err="1"/>
              <a:t>heav'nly</a:t>
            </a:r>
            <a:r>
              <a:rPr lang="en-GB" dirty="0"/>
              <a:t> orders in their great array.</a:t>
            </a:r>
            <a:br>
              <a:rPr lang="en-GB" dirty="0"/>
            </a:br>
            <a:endParaRPr lang="en-GB" dirty="0"/>
          </a:p>
          <a:p>
            <a:endParaRPr lang="en-GB" dirty="0"/>
          </a:p>
        </p:txBody>
      </p:sp>
      <p:sp>
        <p:nvSpPr>
          <p:cNvPr id="4" name="TextBox 3">
            <a:extLst>
              <a:ext uri="{FF2B5EF4-FFF2-40B4-BE49-F238E27FC236}">
                <a16:creationId xmlns:a16="http://schemas.microsoft.com/office/drawing/2014/main" id="{91B97ECE-7F98-4E4E-90D6-6CB95245AC21}"/>
              </a:ext>
            </a:extLst>
          </p:cNvPr>
          <p:cNvSpPr txBox="1"/>
          <p:nvPr/>
        </p:nvSpPr>
        <p:spPr>
          <a:xfrm>
            <a:off x="6578599" y="1443841"/>
            <a:ext cx="5346700" cy="3970318"/>
          </a:xfrm>
          <a:prstGeom prst="rect">
            <a:avLst/>
          </a:prstGeom>
          <a:noFill/>
        </p:spPr>
        <p:txBody>
          <a:bodyPr wrap="square" rtlCol="0">
            <a:spAutoFit/>
          </a:bodyPr>
          <a:lstStyle/>
          <a:p>
            <a:r>
              <a:rPr lang="en-GB" dirty="0"/>
              <a:t>3 Humbled for a season to receive a name</a:t>
            </a:r>
            <a:br>
              <a:rPr lang="en-GB" dirty="0"/>
            </a:br>
            <a:r>
              <a:rPr lang="en-GB" dirty="0"/>
              <a:t>from the lips of sinners unto whom he came,</a:t>
            </a:r>
            <a:br>
              <a:rPr lang="en-GB" dirty="0"/>
            </a:br>
            <a:r>
              <a:rPr lang="en-GB" dirty="0"/>
              <a:t>faithfully he bore it spotless to the last,</a:t>
            </a:r>
            <a:br>
              <a:rPr lang="en-GB" dirty="0"/>
            </a:br>
            <a:r>
              <a:rPr lang="en-GB" dirty="0"/>
              <a:t>brought it back victorious, when from death he passed.</a:t>
            </a:r>
            <a:br>
              <a:rPr lang="en-GB" dirty="0"/>
            </a:br>
            <a:endParaRPr lang="en-GB" dirty="0"/>
          </a:p>
          <a:p>
            <a:r>
              <a:rPr lang="en-GB" dirty="0"/>
              <a:t>4 In your hearts enthrone him; there let him subdue</a:t>
            </a:r>
            <a:br>
              <a:rPr lang="en-GB" dirty="0"/>
            </a:br>
            <a:r>
              <a:rPr lang="en-GB" dirty="0"/>
              <a:t>all that is not holy, all that is not true;</a:t>
            </a:r>
            <a:br>
              <a:rPr lang="en-GB" dirty="0"/>
            </a:br>
            <a:r>
              <a:rPr lang="en-GB" dirty="0"/>
              <a:t>crown him as your Captain in temptation's hour:</a:t>
            </a:r>
            <a:br>
              <a:rPr lang="en-GB" dirty="0"/>
            </a:br>
            <a:r>
              <a:rPr lang="en-GB" dirty="0"/>
              <a:t>let his will enfold you in its light and </a:t>
            </a:r>
            <a:r>
              <a:rPr lang="en-GB" dirty="0" err="1"/>
              <a:t>pow'r</a:t>
            </a:r>
            <a:r>
              <a:rPr lang="en-GB" dirty="0"/>
              <a:t>.</a:t>
            </a:r>
            <a:br>
              <a:rPr lang="en-GB" dirty="0"/>
            </a:br>
            <a:endParaRPr lang="en-GB" dirty="0"/>
          </a:p>
          <a:p>
            <a:r>
              <a:rPr lang="en-GB" dirty="0"/>
              <a:t>5 Brothers, this Lord Jesus shall return again,</a:t>
            </a:r>
            <a:br>
              <a:rPr lang="en-GB" dirty="0"/>
            </a:br>
            <a:r>
              <a:rPr lang="en-GB" dirty="0"/>
              <a:t>with his Father's glory, with his angel train;</a:t>
            </a:r>
            <a:br>
              <a:rPr lang="en-GB" dirty="0"/>
            </a:br>
            <a:r>
              <a:rPr lang="en-GB" dirty="0"/>
              <a:t>for all wreaths of empire meet upon his brow,</a:t>
            </a:r>
            <a:br>
              <a:rPr lang="en-GB" dirty="0"/>
            </a:br>
            <a:r>
              <a:rPr lang="en-GB" dirty="0"/>
              <a:t>and our hearts confess him King of glory now.</a:t>
            </a:r>
          </a:p>
        </p:txBody>
      </p:sp>
      <p:pic>
        <p:nvPicPr>
          <p:cNvPr id="5" name="MP3-AtTheName-Evelyns-SPiano-128-CAM">
            <a:hlinkClick r:id="" action="ppaction://media"/>
            <a:extLst>
              <a:ext uri="{FF2B5EF4-FFF2-40B4-BE49-F238E27FC236}">
                <a16:creationId xmlns:a16="http://schemas.microsoft.com/office/drawing/2014/main" id="{84EE4588-680C-46EB-8DB1-67D95268A3E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5109359"/>
            <a:ext cx="609600" cy="609600"/>
          </a:xfrm>
          <a:prstGeom prst="rect">
            <a:avLst/>
          </a:prstGeom>
        </p:spPr>
      </p:pic>
    </p:spTree>
    <p:extLst>
      <p:ext uri="{BB962C8B-B14F-4D97-AF65-F5344CB8AC3E}">
        <p14:creationId xmlns:p14="http://schemas.microsoft.com/office/powerpoint/2010/main" val="876031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645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1772E-E354-4AC4-BA85-84BB32088ABC}"/>
              </a:ext>
            </a:extLst>
          </p:cNvPr>
          <p:cNvSpPr>
            <a:spLocks noGrp="1"/>
          </p:cNvSpPr>
          <p:nvPr>
            <p:ph type="title"/>
          </p:nvPr>
        </p:nvSpPr>
        <p:spPr/>
        <p:txBody>
          <a:bodyPr/>
          <a:lstStyle/>
          <a:p>
            <a:r>
              <a:rPr lang="en-GB" dirty="0"/>
              <a:t>Intercessions (either follow the ones below or refer to website)</a:t>
            </a:r>
          </a:p>
        </p:txBody>
      </p:sp>
      <p:sp>
        <p:nvSpPr>
          <p:cNvPr id="3" name="Content Placeholder 2">
            <a:extLst>
              <a:ext uri="{FF2B5EF4-FFF2-40B4-BE49-F238E27FC236}">
                <a16:creationId xmlns:a16="http://schemas.microsoft.com/office/drawing/2014/main" id="{6FCCC737-A676-452D-99D4-CFB7870CF7D8}"/>
              </a:ext>
            </a:extLst>
          </p:cNvPr>
          <p:cNvSpPr>
            <a:spLocks noGrp="1"/>
          </p:cNvSpPr>
          <p:nvPr>
            <p:ph idx="1"/>
          </p:nvPr>
        </p:nvSpPr>
        <p:spPr/>
        <p:txBody>
          <a:bodyPr/>
          <a:lstStyle/>
          <a:p>
            <a:pPr marL="0" indent="0">
              <a:buNone/>
            </a:pPr>
            <a:r>
              <a:rPr lang="en-GB" b="1" dirty="0"/>
              <a:t>¶</a:t>
            </a:r>
            <a:r>
              <a:rPr lang="en-GB" b="1" i="1" dirty="0"/>
              <a:t> The persecuted Church</a:t>
            </a:r>
            <a:r>
              <a:rPr lang="en-GB" dirty="0"/>
              <a:t/>
            </a:r>
            <a:br>
              <a:rPr lang="en-GB" dirty="0"/>
            </a:br>
            <a:r>
              <a:rPr lang="en-GB" b="1" dirty="0"/>
              <a:t>¶</a:t>
            </a:r>
            <a:r>
              <a:rPr lang="en-GB" b="1" i="1" dirty="0"/>
              <a:t> The oppressed peoples of the world</a:t>
            </a:r>
            <a:r>
              <a:rPr lang="en-GB" dirty="0"/>
              <a:t/>
            </a:r>
            <a:br>
              <a:rPr lang="en-GB" dirty="0"/>
            </a:br>
            <a:r>
              <a:rPr lang="en-GB" b="1" dirty="0"/>
              <a:t>¶</a:t>
            </a:r>
            <a:r>
              <a:rPr lang="en-GB" b="1" i="1" dirty="0"/>
              <a:t> All who are lonely</a:t>
            </a:r>
            <a:r>
              <a:rPr lang="en-GB" dirty="0"/>
              <a:t/>
            </a:r>
            <a:br>
              <a:rPr lang="en-GB" dirty="0"/>
            </a:br>
            <a:r>
              <a:rPr lang="en-GB" b="1" dirty="0"/>
              <a:t>¶</a:t>
            </a:r>
            <a:r>
              <a:rPr lang="en-GB" b="1" i="1" dirty="0"/>
              <a:t> All who are near to death</a:t>
            </a:r>
            <a:r>
              <a:rPr lang="en-GB" dirty="0"/>
              <a:t/>
            </a:r>
            <a:br>
              <a:rPr lang="en-GB" dirty="0"/>
            </a:br>
            <a:r>
              <a:rPr lang="en-GB" b="1" dirty="0"/>
              <a:t>¶</a:t>
            </a:r>
            <a:r>
              <a:rPr lang="en-GB" b="1" i="1" dirty="0"/>
              <a:t> All who are facing loss</a:t>
            </a:r>
            <a:endParaRPr lang="en-GB" dirty="0"/>
          </a:p>
        </p:txBody>
      </p:sp>
    </p:spTree>
    <p:extLst>
      <p:ext uri="{BB962C8B-B14F-4D97-AF65-F5344CB8AC3E}">
        <p14:creationId xmlns:p14="http://schemas.microsoft.com/office/powerpoint/2010/main" val="16076908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A840A-1557-48C7-B4C2-D6C2567E7752}"/>
              </a:ext>
            </a:extLst>
          </p:cNvPr>
          <p:cNvSpPr>
            <a:spLocks noGrp="1"/>
          </p:cNvSpPr>
          <p:nvPr>
            <p:ph type="title"/>
          </p:nvPr>
        </p:nvSpPr>
        <p:spPr/>
        <p:txBody>
          <a:bodyPr/>
          <a:lstStyle/>
          <a:p>
            <a:r>
              <a:rPr lang="en-GB" dirty="0"/>
              <a:t>Collect </a:t>
            </a:r>
          </a:p>
        </p:txBody>
      </p:sp>
      <p:sp>
        <p:nvSpPr>
          <p:cNvPr id="3" name="Content Placeholder 2">
            <a:extLst>
              <a:ext uri="{FF2B5EF4-FFF2-40B4-BE49-F238E27FC236}">
                <a16:creationId xmlns:a16="http://schemas.microsoft.com/office/drawing/2014/main" id="{6EF8DF73-6170-4625-86A0-4ECDF1D632BE}"/>
              </a:ext>
            </a:extLst>
          </p:cNvPr>
          <p:cNvSpPr>
            <a:spLocks noGrp="1"/>
          </p:cNvSpPr>
          <p:nvPr>
            <p:ph idx="1"/>
          </p:nvPr>
        </p:nvSpPr>
        <p:spPr/>
        <p:txBody>
          <a:bodyPr>
            <a:normAutofit fontScale="77500" lnSpcReduction="20000"/>
          </a:bodyPr>
          <a:lstStyle/>
          <a:p>
            <a:pPr marL="0" indent="0">
              <a:buNone/>
            </a:pPr>
            <a:r>
              <a:rPr lang="en-GB" dirty="0"/>
              <a:t>Almighty and everlasting God,</a:t>
            </a:r>
          </a:p>
          <a:p>
            <a:pPr marL="0" indent="0">
              <a:buNone/>
            </a:pPr>
            <a:r>
              <a:rPr lang="en-GB" dirty="0"/>
              <a:t>who in your tender love towards the human race</a:t>
            </a:r>
          </a:p>
          <a:p>
            <a:pPr marL="0" indent="0">
              <a:buNone/>
            </a:pPr>
            <a:r>
              <a:rPr lang="en-GB" dirty="0"/>
              <a:t>      sent your Son our Saviour Jesus Christ</a:t>
            </a:r>
          </a:p>
          <a:p>
            <a:pPr marL="0" indent="0">
              <a:buNone/>
            </a:pPr>
            <a:r>
              <a:rPr lang="en-GB" dirty="0"/>
              <a:t>to take upon him our flesh</a:t>
            </a:r>
          </a:p>
          <a:p>
            <a:pPr marL="0" indent="0">
              <a:buNone/>
            </a:pPr>
            <a:r>
              <a:rPr lang="en-GB" dirty="0"/>
              <a:t>and to suffer death upon the cross:</a:t>
            </a:r>
          </a:p>
          <a:p>
            <a:pPr marL="0" indent="0">
              <a:buNone/>
            </a:pPr>
            <a:r>
              <a:rPr lang="en-GB" dirty="0"/>
              <a:t>grant that we may follow the example of his patience and humility,</a:t>
            </a:r>
          </a:p>
          <a:p>
            <a:pPr marL="0" indent="0">
              <a:buNone/>
            </a:pPr>
            <a:r>
              <a:rPr lang="en-GB" dirty="0"/>
              <a:t>and also be made partakers of his resurrection;</a:t>
            </a:r>
          </a:p>
          <a:p>
            <a:pPr marL="0" indent="0">
              <a:buNone/>
            </a:pPr>
            <a:r>
              <a:rPr lang="en-GB" dirty="0"/>
              <a:t>through Jesus Christ your Son our Lord,</a:t>
            </a:r>
          </a:p>
          <a:p>
            <a:pPr marL="0" indent="0">
              <a:buNone/>
            </a:pPr>
            <a:r>
              <a:rPr lang="en-GB" dirty="0"/>
              <a:t>who is alive and reigns with you,</a:t>
            </a:r>
          </a:p>
          <a:p>
            <a:pPr marL="0" indent="0">
              <a:buNone/>
            </a:pPr>
            <a:r>
              <a:rPr lang="en-GB" dirty="0"/>
              <a:t>in the unity of the Holy Spirit,</a:t>
            </a:r>
          </a:p>
          <a:p>
            <a:pPr marL="0" indent="0">
              <a:buNone/>
            </a:pPr>
            <a:r>
              <a:rPr lang="en-GB" dirty="0"/>
              <a:t>one God, now and for ever.</a:t>
            </a:r>
          </a:p>
          <a:p>
            <a:pPr marL="0" indent="0">
              <a:buNone/>
            </a:pPr>
            <a:r>
              <a:rPr lang="en-GB" dirty="0" err="1"/>
              <a:t>AllAmen</a:t>
            </a:r>
            <a:r>
              <a:rPr lang="en-GB" dirty="0"/>
              <a:t>.</a:t>
            </a:r>
          </a:p>
        </p:txBody>
      </p:sp>
    </p:spTree>
    <p:extLst>
      <p:ext uri="{BB962C8B-B14F-4D97-AF65-F5344CB8AC3E}">
        <p14:creationId xmlns:p14="http://schemas.microsoft.com/office/powerpoint/2010/main" val="4985520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5AC51C4-81B0-49C6-8F2F-E58CF67D3B89}"/>
              </a:ext>
            </a:extLst>
          </p:cNvPr>
          <p:cNvSpPr>
            <a:spLocks noGrp="1"/>
          </p:cNvSpPr>
          <p:nvPr>
            <p:ph idx="1"/>
          </p:nvPr>
        </p:nvSpPr>
        <p:spPr>
          <a:xfrm>
            <a:off x="101600" y="203200"/>
            <a:ext cx="11252200" cy="6654800"/>
          </a:xfrm>
        </p:spPr>
        <p:txBody>
          <a:bodyPr>
            <a:normAutofit/>
          </a:bodyPr>
          <a:lstStyle/>
          <a:p>
            <a:pPr marL="0" indent="0">
              <a:buNone/>
            </a:pPr>
            <a:r>
              <a:rPr lang="en-GB" dirty="0"/>
              <a:t>Standing at the foot of the cross,</a:t>
            </a:r>
            <a:br>
              <a:rPr lang="en-GB" dirty="0"/>
            </a:br>
            <a:r>
              <a:rPr lang="en-GB" dirty="0"/>
              <a:t>as our Saviour taught us, so we pray</a:t>
            </a:r>
            <a:endParaRPr lang="en-GB" b="1" i="1" dirty="0"/>
          </a:p>
          <a:p>
            <a:pPr marL="0" indent="0">
              <a:buNone/>
            </a:pPr>
            <a:r>
              <a:rPr lang="en-GB" b="1" i="1" dirty="0"/>
              <a:t>All </a:t>
            </a:r>
            <a:r>
              <a:rPr lang="en-GB" b="1" dirty="0"/>
              <a:t>Our Father, who art in heaven,</a:t>
            </a:r>
            <a:br>
              <a:rPr lang="en-GB" b="1" dirty="0"/>
            </a:br>
            <a:r>
              <a:rPr lang="en-GB" b="1" dirty="0"/>
              <a:t>hallowed be thy name;</a:t>
            </a:r>
            <a:br>
              <a:rPr lang="en-GB" b="1" dirty="0"/>
            </a:br>
            <a:r>
              <a:rPr lang="en-GB" b="1" dirty="0"/>
              <a:t>thy kingdom come;</a:t>
            </a:r>
            <a:br>
              <a:rPr lang="en-GB" b="1" dirty="0"/>
            </a:br>
            <a:r>
              <a:rPr lang="en-GB" b="1" dirty="0"/>
              <a:t>thy will be done;</a:t>
            </a:r>
            <a:br>
              <a:rPr lang="en-GB" b="1" dirty="0"/>
            </a:br>
            <a:r>
              <a:rPr lang="en-GB" b="1" dirty="0"/>
              <a:t>on earth as it is in heaven.</a:t>
            </a:r>
            <a:br>
              <a:rPr lang="en-GB" b="1" dirty="0"/>
            </a:br>
            <a:r>
              <a:rPr lang="en-GB" b="1" dirty="0"/>
              <a:t>Give us this day our daily bread.</a:t>
            </a:r>
            <a:br>
              <a:rPr lang="en-GB" b="1" dirty="0"/>
            </a:br>
            <a:r>
              <a:rPr lang="en-GB" b="1" dirty="0"/>
              <a:t>And forgive us our trespasses,</a:t>
            </a:r>
            <a:br>
              <a:rPr lang="en-GB" b="1" dirty="0"/>
            </a:br>
            <a:r>
              <a:rPr lang="en-GB" b="1" dirty="0"/>
              <a:t>as we forgive those who trespass against us.</a:t>
            </a:r>
            <a:br>
              <a:rPr lang="en-GB" b="1" dirty="0"/>
            </a:br>
            <a:r>
              <a:rPr lang="en-GB" b="1" dirty="0"/>
              <a:t>And lead us not into temptation;</a:t>
            </a:r>
            <a:br>
              <a:rPr lang="en-GB" b="1" dirty="0"/>
            </a:br>
            <a:r>
              <a:rPr lang="en-GB" b="1" dirty="0"/>
              <a:t>but deliver us from evil.</a:t>
            </a:r>
            <a:br>
              <a:rPr lang="en-GB" b="1" dirty="0"/>
            </a:br>
            <a:r>
              <a:rPr lang="en-GB" b="1" dirty="0"/>
              <a:t>For thine is the kingdom,</a:t>
            </a:r>
            <a:br>
              <a:rPr lang="en-GB" b="1" dirty="0"/>
            </a:br>
            <a:r>
              <a:rPr lang="en-GB" b="1" dirty="0"/>
              <a:t>the power and the glory,</a:t>
            </a:r>
            <a:br>
              <a:rPr lang="en-GB" b="1" dirty="0"/>
            </a:br>
            <a:r>
              <a:rPr lang="en-GB" b="1" dirty="0"/>
              <a:t>for ever and ever.</a:t>
            </a:r>
            <a:br>
              <a:rPr lang="en-GB" b="1" dirty="0"/>
            </a:br>
            <a:r>
              <a:rPr lang="en-GB" b="1" dirty="0"/>
              <a:t>Amen.</a:t>
            </a:r>
          </a:p>
          <a:p>
            <a:pPr marL="0" indent="0">
              <a:buNone/>
            </a:pPr>
            <a:endParaRPr lang="en-GB" dirty="0"/>
          </a:p>
        </p:txBody>
      </p:sp>
    </p:spTree>
    <p:extLst>
      <p:ext uri="{BB962C8B-B14F-4D97-AF65-F5344CB8AC3E}">
        <p14:creationId xmlns:p14="http://schemas.microsoft.com/office/powerpoint/2010/main" val="13226199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CD2EC1B-26F6-4C47-9587-2C55AED961D4}"/>
              </a:ext>
            </a:extLst>
          </p:cNvPr>
          <p:cNvSpPr>
            <a:spLocks noGrp="1"/>
          </p:cNvSpPr>
          <p:nvPr>
            <p:ph idx="1"/>
          </p:nvPr>
        </p:nvSpPr>
        <p:spPr/>
        <p:txBody>
          <a:bodyPr/>
          <a:lstStyle/>
          <a:p>
            <a:pPr fontAlgn="base"/>
            <a:r>
              <a:rPr lang="en-GB" dirty="0"/>
              <a:t>May Christ, who bore our sins on the cross,</a:t>
            </a:r>
            <a:br>
              <a:rPr lang="en-GB" dirty="0"/>
            </a:br>
            <a:r>
              <a:rPr lang="en-GB" dirty="0"/>
              <a:t>set us free to serve him with joy.</a:t>
            </a:r>
            <a:br>
              <a:rPr lang="en-GB" dirty="0"/>
            </a:br>
            <a:r>
              <a:rPr lang="en-GB" b="1" i="1"/>
              <a:t>All </a:t>
            </a:r>
            <a:r>
              <a:rPr lang="en-GB" b="1"/>
              <a:t>Amen</a:t>
            </a:r>
            <a:r>
              <a:rPr lang="en-GB" b="1" dirty="0"/>
              <a:t>.</a:t>
            </a:r>
            <a:endParaRPr lang="en-GB" dirty="0"/>
          </a:p>
          <a:p>
            <a:pPr fontAlgn="base"/>
            <a:r>
              <a:rPr lang="en-GB" dirty="0"/>
              <a:t>Let us bless the Lord.</a:t>
            </a:r>
            <a:br>
              <a:rPr lang="en-GB" dirty="0"/>
            </a:br>
            <a:r>
              <a:rPr lang="en-GB" b="1" i="1" dirty="0"/>
              <a:t>All </a:t>
            </a:r>
            <a:r>
              <a:rPr lang="en-GB" b="1" dirty="0"/>
              <a:t>Thanks be to God.</a:t>
            </a:r>
            <a:endParaRPr lang="en-GB" dirty="0"/>
          </a:p>
          <a:p>
            <a:pPr marL="0" indent="0">
              <a:buNone/>
            </a:pPr>
            <a:endParaRPr lang="en-GB" dirty="0"/>
          </a:p>
        </p:txBody>
      </p:sp>
    </p:spTree>
    <p:extLst>
      <p:ext uri="{BB962C8B-B14F-4D97-AF65-F5344CB8AC3E}">
        <p14:creationId xmlns:p14="http://schemas.microsoft.com/office/powerpoint/2010/main" val="8188378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TotalTime>
  <Words>5931</Words>
  <Application>Microsoft Office PowerPoint</Application>
  <PresentationFormat>Widescreen</PresentationFormat>
  <Paragraphs>147</Paragraphs>
  <Slides>32</Slides>
  <Notes>0</Notes>
  <HiddenSlides>0</HiddenSlides>
  <MMClips>4</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32</vt:i4>
      </vt:variant>
    </vt:vector>
  </HeadingPairs>
  <TitlesOfParts>
    <vt:vector size="36" baseType="lpstr">
      <vt:lpstr>Arial</vt:lpstr>
      <vt:lpstr>Calibri</vt:lpstr>
      <vt:lpstr>Calibri Light</vt:lpstr>
      <vt:lpstr>Office Theme</vt:lpstr>
      <vt:lpstr>An Order of Morning Prayer</vt:lpstr>
      <vt:lpstr>Liturgy of the Palms</vt:lpstr>
      <vt:lpstr>PowerPoint Presentation</vt:lpstr>
      <vt:lpstr>Matthew 21:1-11 Jesus’ Triumphal Entry into Jerusalem </vt:lpstr>
      <vt:lpstr>PowerPoint Presentation</vt:lpstr>
      <vt:lpstr>All Glory Laud and Honour</vt:lpstr>
      <vt:lpstr>Canticle</vt:lpstr>
      <vt:lpstr>PowerPoint Presentation</vt:lpstr>
      <vt:lpstr>Crown Him with Many Crowns</vt:lpstr>
      <vt:lpstr>Gospel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When I survey</vt:lpstr>
      <vt:lpstr>PowerPoint Presentation</vt:lpstr>
      <vt:lpstr>PowerPoint Presentation</vt:lpstr>
      <vt:lpstr>Benedictus</vt:lpstr>
      <vt:lpstr>PowerPoint Presentation</vt:lpstr>
      <vt:lpstr>At the Name of Jesus</vt:lpstr>
      <vt:lpstr>Intercessions (either follow the ones below or refer to website)</vt:lpstr>
      <vt:lpstr>Collect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Order of Morning Prayer</dc:title>
  <dc:creator>Joachim Foot</dc:creator>
  <cp:lastModifiedBy>Sarah Welply</cp:lastModifiedBy>
  <cp:revision>11</cp:revision>
  <dcterms:created xsi:type="dcterms:W3CDTF">2020-03-20T06:44:45Z</dcterms:created>
  <dcterms:modified xsi:type="dcterms:W3CDTF">2020-04-04T12:01:45Z</dcterms:modified>
</cp:coreProperties>
</file>