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6" r:id="rId5"/>
    <p:sldId id="259" r:id="rId6"/>
    <p:sldId id="261" r:id="rId7"/>
    <p:sldId id="263" r:id="rId8"/>
    <p:sldId id="264" r:id="rId9"/>
    <p:sldId id="265" r:id="rId10"/>
    <p:sldId id="277" r:id="rId11"/>
    <p:sldId id="266" r:id="rId12"/>
    <p:sldId id="267" r:id="rId13"/>
    <p:sldId id="268" r:id="rId14"/>
    <p:sldId id="278" r:id="rId15"/>
    <p:sldId id="279" r:id="rId16"/>
    <p:sldId id="280" r:id="rId17"/>
    <p:sldId id="281" r:id="rId18"/>
    <p:sldId id="282" r:id="rId19"/>
    <p:sldId id="283" r:id="rId20"/>
    <p:sldId id="269" r:id="rId21"/>
    <p:sldId id="270" r:id="rId22"/>
    <p:sldId id="271" r:id="rId23"/>
    <p:sldId id="275" r:id="rId24"/>
    <p:sldId id="284" r:id="rId25"/>
    <p:sldId id="272" r:id="rId26"/>
    <p:sldId id="273" r:id="rId27"/>
    <p:sldId id="274"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9DBF9C7-E14C-4EC6-81EA-7E87DCA102F9}">
          <p14:sldIdLst>
            <p14:sldId id="256"/>
            <p14:sldId id="257"/>
            <p14:sldId id="258"/>
            <p14:sldId id="276"/>
            <p14:sldId id="259"/>
            <p14:sldId id="261"/>
            <p14:sldId id="263"/>
            <p14:sldId id="264"/>
            <p14:sldId id="265"/>
            <p14:sldId id="277"/>
            <p14:sldId id="266"/>
            <p14:sldId id="267"/>
            <p14:sldId id="268"/>
            <p14:sldId id="278"/>
            <p14:sldId id="279"/>
            <p14:sldId id="280"/>
            <p14:sldId id="281"/>
            <p14:sldId id="282"/>
            <p14:sldId id="283"/>
            <p14:sldId id="269"/>
            <p14:sldId id="270"/>
            <p14:sldId id="271"/>
            <p14:sldId id="275"/>
            <p14:sldId id="284"/>
            <p14:sldId id="272"/>
            <p14:sldId id="273"/>
            <p14:sldId id="274"/>
          </p14:sldIdLst>
        </p14:section>
        <p14:section name="Untitled Section" id="{F88B298A-E451-4F31-A475-EF71AF59B62E}">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3" d="100"/>
          <a:sy n="73" d="100"/>
        </p:scale>
        <p:origin x="4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3A8B9-FDF6-4D35-A0FC-1C53BCDE89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040BD2A-6DF6-4E8C-B1F4-B809427025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69A6C40-87A7-42D0-944F-D85AEF9ACB02}"/>
              </a:ext>
            </a:extLst>
          </p:cNvPr>
          <p:cNvSpPr>
            <a:spLocks noGrp="1"/>
          </p:cNvSpPr>
          <p:nvPr>
            <p:ph type="dt" sz="half" idx="10"/>
          </p:nvPr>
        </p:nvSpPr>
        <p:spPr/>
        <p:txBody>
          <a:bodyPr/>
          <a:lstStyle/>
          <a:p>
            <a:fld id="{E68CB5AB-7850-4B0A-BB2C-53CBEAE64D50}" type="datetimeFigureOut">
              <a:rPr lang="en-GB" smtClean="0"/>
              <a:t>27/03/2020</a:t>
            </a:fld>
            <a:endParaRPr lang="en-GB"/>
          </a:p>
        </p:txBody>
      </p:sp>
      <p:sp>
        <p:nvSpPr>
          <p:cNvPr id="5" name="Footer Placeholder 4">
            <a:extLst>
              <a:ext uri="{FF2B5EF4-FFF2-40B4-BE49-F238E27FC236}">
                <a16:creationId xmlns:a16="http://schemas.microsoft.com/office/drawing/2014/main" id="{DBCB7D2C-AED1-4D41-BDC1-C8B4413E942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B7E939-D9DC-4E96-A730-F2319AD3B16E}"/>
              </a:ext>
            </a:extLst>
          </p:cNvPr>
          <p:cNvSpPr>
            <a:spLocks noGrp="1"/>
          </p:cNvSpPr>
          <p:nvPr>
            <p:ph type="sldNum" sz="quarter" idx="12"/>
          </p:nvPr>
        </p:nvSpPr>
        <p:spPr/>
        <p:txBody>
          <a:bodyPr/>
          <a:lstStyle/>
          <a:p>
            <a:fld id="{76B9AE6F-33AC-4E8E-9EA1-D90811A32C1F}" type="slidenum">
              <a:rPr lang="en-GB" smtClean="0"/>
              <a:t>‹#›</a:t>
            </a:fld>
            <a:endParaRPr lang="en-GB"/>
          </a:p>
        </p:txBody>
      </p:sp>
    </p:spTree>
    <p:extLst>
      <p:ext uri="{BB962C8B-B14F-4D97-AF65-F5344CB8AC3E}">
        <p14:creationId xmlns:p14="http://schemas.microsoft.com/office/powerpoint/2010/main" val="1489652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A29DF-D07F-4661-BAC7-24475253A47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D7B0811-E979-4295-98FC-6CD6C5492A3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27F9F6C-87D0-49AF-A80E-6F0EE35539D2}"/>
              </a:ext>
            </a:extLst>
          </p:cNvPr>
          <p:cNvSpPr>
            <a:spLocks noGrp="1"/>
          </p:cNvSpPr>
          <p:nvPr>
            <p:ph type="dt" sz="half" idx="10"/>
          </p:nvPr>
        </p:nvSpPr>
        <p:spPr/>
        <p:txBody>
          <a:bodyPr/>
          <a:lstStyle/>
          <a:p>
            <a:fld id="{E68CB5AB-7850-4B0A-BB2C-53CBEAE64D50}" type="datetimeFigureOut">
              <a:rPr lang="en-GB" smtClean="0"/>
              <a:t>27/03/2020</a:t>
            </a:fld>
            <a:endParaRPr lang="en-GB"/>
          </a:p>
        </p:txBody>
      </p:sp>
      <p:sp>
        <p:nvSpPr>
          <p:cNvPr id="5" name="Footer Placeholder 4">
            <a:extLst>
              <a:ext uri="{FF2B5EF4-FFF2-40B4-BE49-F238E27FC236}">
                <a16:creationId xmlns:a16="http://schemas.microsoft.com/office/drawing/2014/main" id="{767B0184-D775-42A6-BA71-77166AB766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AD5CBE3-B0EC-49C3-98E6-0906CC21E212}"/>
              </a:ext>
            </a:extLst>
          </p:cNvPr>
          <p:cNvSpPr>
            <a:spLocks noGrp="1"/>
          </p:cNvSpPr>
          <p:nvPr>
            <p:ph type="sldNum" sz="quarter" idx="12"/>
          </p:nvPr>
        </p:nvSpPr>
        <p:spPr/>
        <p:txBody>
          <a:bodyPr/>
          <a:lstStyle/>
          <a:p>
            <a:fld id="{76B9AE6F-33AC-4E8E-9EA1-D90811A32C1F}" type="slidenum">
              <a:rPr lang="en-GB" smtClean="0"/>
              <a:t>‹#›</a:t>
            </a:fld>
            <a:endParaRPr lang="en-GB"/>
          </a:p>
        </p:txBody>
      </p:sp>
    </p:spTree>
    <p:extLst>
      <p:ext uri="{BB962C8B-B14F-4D97-AF65-F5344CB8AC3E}">
        <p14:creationId xmlns:p14="http://schemas.microsoft.com/office/powerpoint/2010/main" val="3181323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4AD38-3F41-43CD-96EC-16E776C307D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3026567-C7A8-44CC-98F7-5621C10F7C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634FB6F-57A2-4CC6-AC9F-C978B2B27DEC}"/>
              </a:ext>
            </a:extLst>
          </p:cNvPr>
          <p:cNvSpPr>
            <a:spLocks noGrp="1"/>
          </p:cNvSpPr>
          <p:nvPr>
            <p:ph type="dt" sz="half" idx="10"/>
          </p:nvPr>
        </p:nvSpPr>
        <p:spPr/>
        <p:txBody>
          <a:bodyPr/>
          <a:lstStyle/>
          <a:p>
            <a:fld id="{E68CB5AB-7850-4B0A-BB2C-53CBEAE64D50}" type="datetimeFigureOut">
              <a:rPr lang="en-GB" smtClean="0"/>
              <a:t>27/03/2020</a:t>
            </a:fld>
            <a:endParaRPr lang="en-GB"/>
          </a:p>
        </p:txBody>
      </p:sp>
      <p:sp>
        <p:nvSpPr>
          <p:cNvPr id="5" name="Footer Placeholder 4">
            <a:extLst>
              <a:ext uri="{FF2B5EF4-FFF2-40B4-BE49-F238E27FC236}">
                <a16:creationId xmlns:a16="http://schemas.microsoft.com/office/drawing/2014/main" id="{4FA1130C-41A0-4D21-814B-A31B2E2F4D5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7EC4D06-9823-4725-A6C4-1E50981FB4C5}"/>
              </a:ext>
            </a:extLst>
          </p:cNvPr>
          <p:cNvSpPr>
            <a:spLocks noGrp="1"/>
          </p:cNvSpPr>
          <p:nvPr>
            <p:ph type="sldNum" sz="quarter" idx="12"/>
          </p:nvPr>
        </p:nvSpPr>
        <p:spPr/>
        <p:txBody>
          <a:bodyPr/>
          <a:lstStyle/>
          <a:p>
            <a:fld id="{76B9AE6F-33AC-4E8E-9EA1-D90811A32C1F}" type="slidenum">
              <a:rPr lang="en-GB" smtClean="0"/>
              <a:t>‹#›</a:t>
            </a:fld>
            <a:endParaRPr lang="en-GB"/>
          </a:p>
        </p:txBody>
      </p:sp>
    </p:spTree>
    <p:extLst>
      <p:ext uri="{BB962C8B-B14F-4D97-AF65-F5344CB8AC3E}">
        <p14:creationId xmlns:p14="http://schemas.microsoft.com/office/powerpoint/2010/main" val="1883328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167A0-250E-44A6-A758-CB2262B298F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F1990B0-0B53-4962-ACDF-584F8BDE410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4A94107-CE65-45EC-BDE3-DB6A8369F9D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165B157-F94F-4D96-8A11-66E5249973C1}"/>
              </a:ext>
            </a:extLst>
          </p:cNvPr>
          <p:cNvSpPr>
            <a:spLocks noGrp="1"/>
          </p:cNvSpPr>
          <p:nvPr>
            <p:ph type="dt" sz="half" idx="10"/>
          </p:nvPr>
        </p:nvSpPr>
        <p:spPr/>
        <p:txBody>
          <a:bodyPr/>
          <a:lstStyle/>
          <a:p>
            <a:fld id="{E68CB5AB-7850-4B0A-BB2C-53CBEAE64D50}" type="datetimeFigureOut">
              <a:rPr lang="en-GB" smtClean="0"/>
              <a:t>27/03/2020</a:t>
            </a:fld>
            <a:endParaRPr lang="en-GB"/>
          </a:p>
        </p:txBody>
      </p:sp>
      <p:sp>
        <p:nvSpPr>
          <p:cNvPr id="6" name="Footer Placeholder 5">
            <a:extLst>
              <a:ext uri="{FF2B5EF4-FFF2-40B4-BE49-F238E27FC236}">
                <a16:creationId xmlns:a16="http://schemas.microsoft.com/office/drawing/2014/main" id="{67DF4B59-952F-4A22-9732-262C5831D89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857FE52-EEE4-44D0-94BB-990639B5598B}"/>
              </a:ext>
            </a:extLst>
          </p:cNvPr>
          <p:cNvSpPr>
            <a:spLocks noGrp="1"/>
          </p:cNvSpPr>
          <p:nvPr>
            <p:ph type="sldNum" sz="quarter" idx="12"/>
          </p:nvPr>
        </p:nvSpPr>
        <p:spPr/>
        <p:txBody>
          <a:bodyPr/>
          <a:lstStyle/>
          <a:p>
            <a:fld id="{76B9AE6F-33AC-4E8E-9EA1-D90811A32C1F}" type="slidenum">
              <a:rPr lang="en-GB" smtClean="0"/>
              <a:t>‹#›</a:t>
            </a:fld>
            <a:endParaRPr lang="en-GB"/>
          </a:p>
        </p:txBody>
      </p:sp>
    </p:spTree>
    <p:extLst>
      <p:ext uri="{BB962C8B-B14F-4D97-AF65-F5344CB8AC3E}">
        <p14:creationId xmlns:p14="http://schemas.microsoft.com/office/powerpoint/2010/main" val="2681649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46933-B6AA-410A-BD5A-D5BE8883C08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5231C6E-25C8-4BFE-BAEE-EF874B1B35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B6EC47-7C07-4E4C-8492-FD7BAF486C4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1D0C0EB-E977-4B14-A577-A7BDB89B11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4A16A9-A31E-4551-8746-039ED702D4F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2A029D9-D09D-478A-9F69-3C6ADC3359A0}"/>
              </a:ext>
            </a:extLst>
          </p:cNvPr>
          <p:cNvSpPr>
            <a:spLocks noGrp="1"/>
          </p:cNvSpPr>
          <p:nvPr>
            <p:ph type="dt" sz="half" idx="10"/>
          </p:nvPr>
        </p:nvSpPr>
        <p:spPr/>
        <p:txBody>
          <a:bodyPr/>
          <a:lstStyle/>
          <a:p>
            <a:fld id="{E68CB5AB-7850-4B0A-BB2C-53CBEAE64D50}" type="datetimeFigureOut">
              <a:rPr lang="en-GB" smtClean="0"/>
              <a:t>27/03/2020</a:t>
            </a:fld>
            <a:endParaRPr lang="en-GB"/>
          </a:p>
        </p:txBody>
      </p:sp>
      <p:sp>
        <p:nvSpPr>
          <p:cNvPr id="8" name="Footer Placeholder 7">
            <a:extLst>
              <a:ext uri="{FF2B5EF4-FFF2-40B4-BE49-F238E27FC236}">
                <a16:creationId xmlns:a16="http://schemas.microsoft.com/office/drawing/2014/main" id="{5330C2DA-E03C-408F-A01F-13005ADAB26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4D035E4-3D13-4AB6-AEC1-4DB9E5A83AAD}"/>
              </a:ext>
            </a:extLst>
          </p:cNvPr>
          <p:cNvSpPr>
            <a:spLocks noGrp="1"/>
          </p:cNvSpPr>
          <p:nvPr>
            <p:ph type="sldNum" sz="quarter" idx="12"/>
          </p:nvPr>
        </p:nvSpPr>
        <p:spPr/>
        <p:txBody>
          <a:bodyPr/>
          <a:lstStyle/>
          <a:p>
            <a:fld id="{76B9AE6F-33AC-4E8E-9EA1-D90811A32C1F}" type="slidenum">
              <a:rPr lang="en-GB" smtClean="0"/>
              <a:t>‹#›</a:t>
            </a:fld>
            <a:endParaRPr lang="en-GB"/>
          </a:p>
        </p:txBody>
      </p:sp>
    </p:spTree>
    <p:extLst>
      <p:ext uri="{BB962C8B-B14F-4D97-AF65-F5344CB8AC3E}">
        <p14:creationId xmlns:p14="http://schemas.microsoft.com/office/powerpoint/2010/main" val="2731380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34D78-F7F4-48C1-BECF-6B084BEEA25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933BC5F-A4EA-474A-A81B-A67612B0C56F}"/>
              </a:ext>
            </a:extLst>
          </p:cNvPr>
          <p:cNvSpPr>
            <a:spLocks noGrp="1"/>
          </p:cNvSpPr>
          <p:nvPr>
            <p:ph type="dt" sz="half" idx="10"/>
          </p:nvPr>
        </p:nvSpPr>
        <p:spPr/>
        <p:txBody>
          <a:bodyPr/>
          <a:lstStyle/>
          <a:p>
            <a:fld id="{E68CB5AB-7850-4B0A-BB2C-53CBEAE64D50}" type="datetimeFigureOut">
              <a:rPr lang="en-GB" smtClean="0"/>
              <a:t>27/03/2020</a:t>
            </a:fld>
            <a:endParaRPr lang="en-GB"/>
          </a:p>
        </p:txBody>
      </p:sp>
      <p:sp>
        <p:nvSpPr>
          <p:cNvPr id="4" name="Footer Placeholder 3">
            <a:extLst>
              <a:ext uri="{FF2B5EF4-FFF2-40B4-BE49-F238E27FC236}">
                <a16:creationId xmlns:a16="http://schemas.microsoft.com/office/drawing/2014/main" id="{E3CD0C35-6F73-4CC1-A8E2-D895EA010EF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2B57355-FBA8-4DD8-923D-725F5F4F638C}"/>
              </a:ext>
            </a:extLst>
          </p:cNvPr>
          <p:cNvSpPr>
            <a:spLocks noGrp="1"/>
          </p:cNvSpPr>
          <p:nvPr>
            <p:ph type="sldNum" sz="quarter" idx="12"/>
          </p:nvPr>
        </p:nvSpPr>
        <p:spPr/>
        <p:txBody>
          <a:bodyPr/>
          <a:lstStyle/>
          <a:p>
            <a:fld id="{76B9AE6F-33AC-4E8E-9EA1-D90811A32C1F}" type="slidenum">
              <a:rPr lang="en-GB" smtClean="0"/>
              <a:t>‹#›</a:t>
            </a:fld>
            <a:endParaRPr lang="en-GB"/>
          </a:p>
        </p:txBody>
      </p:sp>
    </p:spTree>
    <p:extLst>
      <p:ext uri="{BB962C8B-B14F-4D97-AF65-F5344CB8AC3E}">
        <p14:creationId xmlns:p14="http://schemas.microsoft.com/office/powerpoint/2010/main" val="3497790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674042-8F86-44DB-8CBE-126CC7C59A47}"/>
              </a:ext>
            </a:extLst>
          </p:cNvPr>
          <p:cNvSpPr>
            <a:spLocks noGrp="1"/>
          </p:cNvSpPr>
          <p:nvPr>
            <p:ph type="dt" sz="half" idx="10"/>
          </p:nvPr>
        </p:nvSpPr>
        <p:spPr/>
        <p:txBody>
          <a:bodyPr/>
          <a:lstStyle/>
          <a:p>
            <a:fld id="{E68CB5AB-7850-4B0A-BB2C-53CBEAE64D50}" type="datetimeFigureOut">
              <a:rPr lang="en-GB" smtClean="0"/>
              <a:t>27/03/2020</a:t>
            </a:fld>
            <a:endParaRPr lang="en-GB"/>
          </a:p>
        </p:txBody>
      </p:sp>
      <p:sp>
        <p:nvSpPr>
          <p:cNvPr id="3" name="Footer Placeholder 2">
            <a:extLst>
              <a:ext uri="{FF2B5EF4-FFF2-40B4-BE49-F238E27FC236}">
                <a16:creationId xmlns:a16="http://schemas.microsoft.com/office/drawing/2014/main" id="{25E8A50A-834D-4AFA-89D2-371756A85B6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91478B0-1F15-4BF3-83D7-BA6C77113B33}"/>
              </a:ext>
            </a:extLst>
          </p:cNvPr>
          <p:cNvSpPr>
            <a:spLocks noGrp="1"/>
          </p:cNvSpPr>
          <p:nvPr>
            <p:ph type="sldNum" sz="quarter" idx="12"/>
          </p:nvPr>
        </p:nvSpPr>
        <p:spPr/>
        <p:txBody>
          <a:bodyPr/>
          <a:lstStyle/>
          <a:p>
            <a:fld id="{76B9AE6F-33AC-4E8E-9EA1-D90811A32C1F}" type="slidenum">
              <a:rPr lang="en-GB" smtClean="0"/>
              <a:t>‹#›</a:t>
            </a:fld>
            <a:endParaRPr lang="en-GB"/>
          </a:p>
        </p:txBody>
      </p:sp>
    </p:spTree>
    <p:extLst>
      <p:ext uri="{BB962C8B-B14F-4D97-AF65-F5344CB8AC3E}">
        <p14:creationId xmlns:p14="http://schemas.microsoft.com/office/powerpoint/2010/main" val="1817580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A985D-E514-4D32-9522-2746EA4E82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FC65FE6-9C3B-4C8D-B9F2-99B0479ABC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3C76471-E6DC-4F40-B2A2-57B69025C0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8D739B-63DC-4340-A343-6D2507DA43BB}"/>
              </a:ext>
            </a:extLst>
          </p:cNvPr>
          <p:cNvSpPr>
            <a:spLocks noGrp="1"/>
          </p:cNvSpPr>
          <p:nvPr>
            <p:ph type="dt" sz="half" idx="10"/>
          </p:nvPr>
        </p:nvSpPr>
        <p:spPr/>
        <p:txBody>
          <a:bodyPr/>
          <a:lstStyle/>
          <a:p>
            <a:fld id="{E68CB5AB-7850-4B0A-BB2C-53CBEAE64D50}" type="datetimeFigureOut">
              <a:rPr lang="en-GB" smtClean="0"/>
              <a:t>27/03/2020</a:t>
            </a:fld>
            <a:endParaRPr lang="en-GB"/>
          </a:p>
        </p:txBody>
      </p:sp>
      <p:sp>
        <p:nvSpPr>
          <p:cNvPr id="6" name="Footer Placeholder 5">
            <a:extLst>
              <a:ext uri="{FF2B5EF4-FFF2-40B4-BE49-F238E27FC236}">
                <a16:creationId xmlns:a16="http://schemas.microsoft.com/office/drawing/2014/main" id="{C291A152-0C12-49CC-A40C-BBED05F1B0A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9F5B62C-3F08-4574-AF2A-902D0FFECC08}"/>
              </a:ext>
            </a:extLst>
          </p:cNvPr>
          <p:cNvSpPr>
            <a:spLocks noGrp="1"/>
          </p:cNvSpPr>
          <p:nvPr>
            <p:ph type="sldNum" sz="quarter" idx="12"/>
          </p:nvPr>
        </p:nvSpPr>
        <p:spPr/>
        <p:txBody>
          <a:bodyPr/>
          <a:lstStyle/>
          <a:p>
            <a:fld id="{76B9AE6F-33AC-4E8E-9EA1-D90811A32C1F}" type="slidenum">
              <a:rPr lang="en-GB" smtClean="0"/>
              <a:t>‹#›</a:t>
            </a:fld>
            <a:endParaRPr lang="en-GB"/>
          </a:p>
        </p:txBody>
      </p:sp>
    </p:spTree>
    <p:extLst>
      <p:ext uri="{BB962C8B-B14F-4D97-AF65-F5344CB8AC3E}">
        <p14:creationId xmlns:p14="http://schemas.microsoft.com/office/powerpoint/2010/main" val="3235388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D0949-3465-4D8A-8B37-A95D84440B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8CCA5A5-A631-4662-A6E0-D669327D26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69C7352-D512-4125-A45F-1110429DC6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74B9B8-924B-41E3-8810-C0C4C07B0B0F}"/>
              </a:ext>
            </a:extLst>
          </p:cNvPr>
          <p:cNvSpPr>
            <a:spLocks noGrp="1"/>
          </p:cNvSpPr>
          <p:nvPr>
            <p:ph type="dt" sz="half" idx="10"/>
          </p:nvPr>
        </p:nvSpPr>
        <p:spPr/>
        <p:txBody>
          <a:bodyPr/>
          <a:lstStyle/>
          <a:p>
            <a:fld id="{E68CB5AB-7850-4B0A-BB2C-53CBEAE64D50}" type="datetimeFigureOut">
              <a:rPr lang="en-GB" smtClean="0"/>
              <a:t>27/03/2020</a:t>
            </a:fld>
            <a:endParaRPr lang="en-GB"/>
          </a:p>
        </p:txBody>
      </p:sp>
      <p:sp>
        <p:nvSpPr>
          <p:cNvPr id="6" name="Footer Placeholder 5">
            <a:extLst>
              <a:ext uri="{FF2B5EF4-FFF2-40B4-BE49-F238E27FC236}">
                <a16:creationId xmlns:a16="http://schemas.microsoft.com/office/drawing/2014/main" id="{CBF610B3-9429-41FA-BDB0-4E4BF8CA9EA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3E6F8B6-7DA6-4548-A00C-5404B3D60129}"/>
              </a:ext>
            </a:extLst>
          </p:cNvPr>
          <p:cNvSpPr>
            <a:spLocks noGrp="1"/>
          </p:cNvSpPr>
          <p:nvPr>
            <p:ph type="sldNum" sz="quarter" idx="12"/>
          </p:nvPr>
        </p:nvSpPr>
        <p:spPr/>
        <p:txBody>
          <a:bodyPr/>
          <a:lstStyle/>
          <a:p>
            <a:fld id="{76B9AE6F-33AC-4E8E-9EA1-D90811A32C1F}" type="slidenum">
              <a:rPr lang="en-GB" smtClean="0"/>
              <a:t>‹#›</a:t>
            </a:fld>
            <a:endParaRPr lang="en-GB"/>
          </a:p>
        </p:txBody>
      </p:sp>
    </p:spTree>
    <p:extLst>
      <p:ext uri="{BB962C8B-B14F-4D97-AF65-F5344CB8AC3E}">
        <p14:creationId xmlns:p14="http://schemas.microsoft.com/office/powerpoint/2010/main" val="3897465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CCD0F-FFDB-41B3-95AF-7CEB1E713B3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047F3EF-A7E2-444A-9CB9-27010E2E7B8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6DDBDF3-383E-4579-8894-ACF71DE7BEF6}"/>
              </a:ext>
            </a:extLst>
          </p:cNvPr>
          <p:cNvSpPr>
            <a:spLocks noGrp="1"/>
          </p:cNvSpPr>
          <p:nvPr>
            <p:ph type="dt" sz="half" idx="10"/>
          </p:nvPr>
        </p:nvSpPr>
        <p:spPr/>
        <p:txBody>
          <a:bodyPr/>
          <a:lstStyle/>
          <a:p>
            <a:fld id="{E68CB5AB-7850-4B0A-BB2C-53CBEAE64D50}" type="datetimeFigureOut">
              <a:rPr lang="en-GB" smtClean="0"/>
              <a:t>27/03/2020</a:t>
            </a:fld>
            <a:endParaRPr lang="en-GB"/>
          </a:p>
        </p:txBody>
      </p:sp>
      <p:sp>
        <p:nvSpPr>
          <p:cNvPr id="5" name="Footer Placeholder 4">
            <a:extLst>
              <a:ext uri="{FF2B5EF4-FFF2-40B4-BE49-F238E27FC236}">
                <a16:creationId xmlns:a16="http://schemas.microsoft.com/office/drawing/2014/main" id="{B5470EE6-E8B2-4E50-A5DB-851B628D266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1BB2E5-0F11-4CB8-8727-71848A76AB7F}"/>
              </a:ext>
            </a:extLst>
          </p:cNvPr>
          <p:cNvSpPr>
            <a:spLocks noGrp="1"/>
          </p:cNvSpPr>
          <p:nvPr>
            <p:ph type="sldNum" sz="quarter" idx="12"/>
          </p:nvPr>
        </p:nvSpPr>
        <p:spPr/>
        <p:txBody>
          <a:bodyPr/>
          <a:lstStyle/>
          <a:p>
            <a:fld id="{76B9AE6F-33AC-4E8E-9EA1-D90811A32C1F}" type="slidenum">
              <a:rPr lang="en-GB" smtClean="0"/>
              <a:t>‹#›</a:t>
            </a:fld>
            <a:endParaRPr lang="en-GB"/>
          </a:p>
        </p:txBody>
      </p:sp>
    </p:spTree>
    <p:extLst>
      <p:ext uri="{BB962C8B-B14F-4D97-AF65-F5344CB8AC3E}">
        <p14:creationId xmlns:p14="http://schemas.microsoft.com/office/powerpoint/2010/main" val="23658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28EFE3-69D8-4718-A6AE-41392CE39E5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0601E0A-3B92-43C6-B977-F7436AADAD8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865AEF3-1D49-4DCE-8CEF-2C9820147A7B}"/>
              </a:ext>
            </a:extLst>
          </p:cNvPr>
          <p:cNvSpPr>
            <a:spLocks noGrp="1"/>
          </p:cNvSpPr>
          <p:nvPr>
            <p:ph type="dt" sz="half" idx="10"/>
          </p:nvPr>
        </p:nvSpPr>
        <p:spPr/>
        <p:txBody>
          <a:bodyPr/>
          <a:lstStyle/>
          <a:p>
            <a:fld id="{E68CB5AB-7850-4B0A-BB2C-53CBEAE64D50}" type="datetimeFigureOut">
              <a:rPr lang="en-GB" smtClean="0"/>
              <a:t>27/03/2020</a:t>
            </a:fld>
            <a:endParaRPr lang="en-GB"/>
          </a:p>
        </p:txBody>
      </p:sp>
      <p:sp>
        <p:nvSpPr>
          <p:cNvPr id="5" name="Footer Placeholder 4">
            <a:extLst>
              <a:ext uri="{FF2B5EF4-FFF2-40B4-BE49-F238E27FC236}">
                <a16:creationId xmlns:a16="http://schemas.microsoft.com/office/drawing/2014/main" id="{6A5C06AF-BD96-4339-AE3A-F0411C8F517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EAB0E62-A2E0-408B-81A8-23709226B4ED}"/>
              </a:ext>
            </a:extLst>
          </p:cNvPr>
          <p:cNvSpPr>
            <a:spLocks noGrp="1"/>
          </p:cNvSpPr>
          <p:nvPr>
            <p:ph type="sldNum" sz="quarter" idx="12"/>
          </p:nvPr>
        </p:nvSpPr>
        <p:spPr/>
        <p:txBody>
          <a:bodyPr/>
          <a:lstStyle/>
          <a:p>
            <a:fld id="{76B9AE6F-33AC-4E8E-9EA1-D90811A32C1F}" type="slidenum">
              <a:rPr lang="en-GB" smtClean="0"/>
              <a:t>‹#›</a:t>
            </a:fld>
            <a:endParaRPr lang="en-GB"/>
          </a:p>
        </p:txBody>
      </p:sp>
    </p:spTree>
    <p:extLst>
      <p:ext uri="{BB962C8B-B14F-4D97-AF65-F5344CB8AC3E}">
        <p14:creationId xmlns:p14="http://schemas.microsoft.com/office/powerpoint/2010/main" val="3087528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BD677B-9A8A-44AD-BE82-026CA5D22E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816F3C8-E601-4ABE-9F03-2643085799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1F1D1D0-DD6C-406F-BC70-80A15DD960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8CB5AB-7850-4B0A-BB2C-53CBEAE64D50}" type="datetimeFigureOut">
              <a:rPr lang="en-GB" smtClean="0"/>
              <a:t>27/03/2020</a:t>
            </a:fld>
            <a:endParaRPr lang="en-GB"/>
          </a:p>
        </p:txBody>
      </p:sp>
      <p:sp>
        <p:nvSpPr>
          <p:cNvPr id="5" name="Footer Placeholder 4">
            <a:extLst>
              <a:ext uri="{FF2B5EF4-FFF2-40B4-BE49-F238E27FC236}">
                <a16:creationId xmlns:a16="http://schemas.microsoft.com/office/drawing/2014/main" id="{4C390913-27BE-461C-9FB6-B7712E2B4D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782BFB6-B39E-4886-A21F-8FD3D421E0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B9AE6F-33AC-4E8E-9EA1-D90811A32C1F}" type="slidenum">
              <a:rPr lang="en-GB" smtClean="0"/>
              <a:t>‹#›</a:t>
            </a:fld>
            <a:endParaRPr lang="en-GB"/>
          </a:p>
        </p:txBody>
      </p:sp>
    </p:spTree>
    <p:extLst>
      <p:ext uri="{BB962C8B-B14F-4D97-AF65-F5344CB8AC3E}">
        <p14:creationId xmlns:p14="http://schemas.microsoft.com/office/powerpoint/2010/main" val="4123314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61030-1AAD-456D-B70E-3CCDD78D57E3}"/>
              </a:ext>
            </a:extLst>
          </p:cNvPr>
          <p:cNvSpPr>
            <a:spLocks noGrp="1"/>
          </p:cNvSpPr>
          <p:nvPr>
            <p:ph type="ctrTitle"/>
          </p:nvPr>
        </p:nvSpPr>
        <p:spPr/>
        <p:txBody>
          <a:bodyPr/>
          <a:lstStyle/>
          <a:p>
            <a:r>
              <a:rPr lang="en-GB" dirty="0"/>
              <a:t>An Order of Morning Prayer</a:t>
            </a:r>
          </a:p>
        </p:txBody>
      </p:sp>
      <p:sp>
        <p:nvSpPr>
          <p:cNvPr id="4" name="Subtitle 3">
            <a:extLst>
              <a:ext uri="{FF2B5EF4-FFF2-40B4-BE49-F238E27FC236}">
                <a16:creationId xmlns:a16="http://schemas.microsoft.com/office/drawing/2014/main" id="{73F14AA1-007D-4B3D-B288-2E5984A7C640}"/>
              </a:ext>
            </a:extLst>
          </p:cNvPr>
          <p:cNvSpPr>
            <a:spLocks noGrp="1"/>
          </p:cNvSpPr>
          <p:nvPr>
            <p:ph type="subTitle" idx="1"/>
          </p:nvPr>
        </p:nvSpPr>
        <p:spPr/>
        <p:txBody>
          <a:bodyPr/>
          <a:lstStyle/>
          <a:p>
            <a:r>
              <a:rPr lang="en-GB" dirty="0"/>
              <a:t>If possible turn off anything that makes a noise, and get rid of any other distractions and light a candle.</a:t>
            </a:r>
          </a:p>
          <a:p>
            <a:r>
              <a:rPr lang="en-GB" dirty="0"/>
              <a:t>If you are with another person, one can lead and the other respond, if you are alone say all the parts yourself</a:t>
            </a:r>
          </a:p>
        </p:txBody>
      </p:sp>
    </p:spTree>
    <p:extLst>
      <p:ext uri="{BB962C8B-B14F-4D97-AF65-F5344CB8AC3E}">
        <p14:creationId xmlns:p14="http://schemas.microsoft.com/office/powerpoint/2010/main" val="3822231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47D07-0845-4596-BBE5-E0610A604D33}"/>
              </a:ext>
            </a:extLst>
          </p:cNvPr>
          <p:cNvSpPr>
            <a:spLocks noGrp="1"/>
          </p:cNvSpPr>
          <p:nvPr>
            <p:ph type="title"/>
          </p:nvPr>
        </p:nvSpPr>
        <p:spPr/>
        <p:txBody>
          <a:bodyPr/>
          <a:lstStyle/>
          <a:p>
            <a:r>
              <a:rPr lang="en-GB" dirty="0"/>
              <a:t>Acclamation at the dawning of the Day</a:t>
            </a:r>
          </a:p>
        </p:txBody>
      </p:sp>
      <p:sp>
        <p:nvSpPr>
          <p:cNvPr id="3" name="Content Placeholder 2">
            <a:extLst>
              <a:ext uri="{FF2B5EF4-FFF2-40B4-BE49-F238E27FC236}">
                <a16:creationId xmlns:a16="http://schemas.microsoft.com/office/drawing/2014/main" id="{27AC836A-C172-4748-98E9-6CEB4BCD6B5A}"/>
              </a:ext>
            </a:extLst>
          </p:cNvPr>
          <p:cNvSpPr>
            <a:spLocks noGrp="1"/>
          </p:cNvSpPr>
          <p:nvPr>
            <p:ph idx="1"/>
          </p:nvPr>
        </p:nvSpPr>
        <p:spPr/>
        <p:txBody>
          <a:bodyPr/>
          <a:lstStyle/>
          <a:p>
            <a:pPr marL="0" indent="0">
              <a:buNone/>
            </a:pPr>
            <a:r>
              <a:rPr lang="en-GB" dirty="0"/>
              <a:t>O Lord, open our lips</a:t>
            </a:r>
          </a:p>
          <a:p>
            <a:pPr marL="0" indent="0">
              <a:buNone/>
            </a:pPr>
            <a:r>
              <a:rPr lang="en-GB" b="1" i="1" dirty="0"/>
              <a:t>All</a:t>
            </a:r>
            <a:r>
              <a:rPr lang="en-GB" dirty="0"/>
              <a:t>   </a:t>
            </a:r>
            <a:r>
              <a:rPr lang="en-GB" b="1" dirty="0"/>
              <a:t>and our mouth shall proclaim your praise.</a:t>
            </a:r>
            <a:endParaRPr lang="en-GB" dirty="0"/>
          </a:p>
          <a:p>
            <a:pPr marL="0" indent="0">
              <a:buNone/>
            </a:pPr>
            <a:endParaRPr lang="en-GB" b="1" i="1" dirty="0"/>
          </a:p>
          <a:p>
            <a:pPr marL="0" indent="0">
              <a:buNone/>
            </a:pPr>
            <a:r>
              <a:rPr lang="en-GB" b="1" i="1" dirty="0"/>
              <a:t>All</a:t>
            </a:r>
            <a:r>
              <a:rPr lang="en-GB" dirty="0"/>
              <a:t>   </a:t>
            </a:r>
            <a:r>
              <a:rPr lang="en-GB" b="1" dirty="0"/>
              <a:t>May Christ the daystar dawn in our hearts</a:t>
            </a:r>
            <a:endParaRPr lang="en-GB" dirty="0"/>
          </a:p>
          <a:p>
            <a:pPr marL="0" indent="0">
              <a:buNone/>
            </a:pPr>
            <a:r>
              <a:rPr lang="en-GB" b="1" dirty="0"/>
              <a:t>and triumph over the shades of night.</a:t>
            </a:r>
            <a:endParaRPr lang="en-GB" dirty="0"/>
          </a:p>
          <a:p>
            <a:pPr marL="0" indent="0">
              <a:buNone/>
            </a:pPr>
            <a:endParaRPr lang="en-GB" dirty="0"/>
          </a:p>
        </p:txBody>
      </p:sp>
    </p:spTree>
    <p:extLst>
      <p:ext uri="{BB962C8B-B14F-4D97-AF65-F5344CB8AC3E}">
        <p14:creationId xmlns:p14="http://schemas.microsoft.com/office/powerpoint/2010/main" val="3419624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A0272B-0794-42EC-8EA0-2B2A0E4D0C4A}"/>
              </a:ext>
            </a:extLst>
          </p:cNvPr>
          <p:cNvSpPr>
            <a:spLocks noGrp="1"/>
          </p:cNvSpPr>
          <p:nvPr>
            <p:ph idx="1"/>
          </p:nvPr>
        </p:nvSpPr>
        <p:spPr>
          <a:xfrm>
            <a:off x="838200" y="177800"/>
            <a:ext cx="10515600" cy="5999163"/>
          </a:xfrm>
        </p:spPr>
        <p:txBody>
          <a:bodyPr>
            <a:normAutofit lnSpcReduction="10000"/>
          </a:bodyPr>
          <a:lstStyle/>
          <a:p>
            <a:pPr marL="0" indent="0">
              <a:buNone/>
            </a:pPr>
            <a:r>
              <a:rPr lang="en-GB" dirty="0"/>
              <a:t>Blessed are you, creator of all,</a:t>
            </a:r>
          </a:p>
          <a:p>
            <a:pPr marL="0" indent="0">
              <a:buNone/>
            </a:pPr>
            <a:r>
              <a:rPr lang="en-GB" dirty="0"/>
              <a:t>to you be praise and glory for ever.</a:t>
            </a:r>
          </a:p>
          <a:p>
            <a:pPr marL="0" indent="0">
              <a:buNone/>
            </a:pPr>
            <a:r>
              <a:rPr lang="en-GB" dirty="0"/>
              <a:t>As your dawn renews the face of the earth</a:t>
            </a:r>
          </a:p>
          <a:p>
            <a:pPr marL="0" indent="0">
              <a:buNone/>
            </a:pPr>
            <a:r>
              <a:rPr lang="en-GB" dirty="0"/>
              <a:t>bringing light and life to all creation,</a:t>
            </a:r>
          </a:p>
          <a:p>
            <a:pPr marL="0" indent="0">
              <a:buNone/>
            </a:pPr>
            <a:r>
              <a:rPr lang="en-GB" dirty="0"/>
              <a:t>may we rejoice in this day you have made;</a:t>
            </a:r>
          </a:p>
          <a:p>
            <a:pPr marL="0" indent="0">
              <a:buNone/>
            </a:pPr>
            <a:r>
              <a:rPr lang="en-GB" dirty="0"/>
              <a:t>as we wake refreshed from the depths of sleep,</a:t>
            </a:r>
          </a:p>
          <a:p>
            <a:pPr marL="0" indent="0">
              <a:buNone/>
            </a:pPr>
            <a:r>
              <a:rPr lang="en-GB" dirty="0"/>
              <a:t>open our eyes to behold your presence</a:t>
            </a:r>
          </a:p>
          <a:p>
            <a:pPr marL="0" indent="0">
              <a:buNone/>
            </a:pPr>
            <a:r>
              <a:rPr lang="en-GB" dirty="0"/>
              <a:t>and strengthen our hands to do your will,</a:t>
            </a:r>
          </a:p>
          <a:p>
            <a:pPr marL="0" indent="0">
              <a:buNone/>
            </a:pPr>
            <a:r>
              <a:rPr lang="en-GB" dirty="0"/>
              <a:t>that the world may rejoice and give you praise.</a:t>
            </a:r>
          </a:p>
          <a:p>
            <a:pPr marL="0" indent="0">
              <a:buNone/>
            </a:pPr>
            <a:r>
              <a:rPr lang="en-GB" dirty="0"/>
              <a:t>Blessed be God, Father, Son and Holy Spirit.</a:t>
            </a:r>
          </a:p>
          <a:p>
            <a:pPr marL="0" indent="0">
              <a:buNone/>
            </a:pPr>
            <a:r>
              <a:rPr lang="en-GB" i="1" dirty="0"/>
              <a:t>All</a:t>
            </a:r>
            <a:r>
              <a:rPr lang="en-GB" dirty="0"/>
              <a:t>    </a:t>
            </a:r>
            <a:r>
              <a:rPr lang="en-GB" b="1" dirty="0"/>
              <a:t>Blessed be God for ever.</a:t>
            </a:r>
            <a:endParaRPr lang="en-GB" dirty="0"/>
          </a:p>
          <a:p>
            <a:pPr marL="0" indent="0">
              <a:buNone/>
            </a:pPr>
            <a:r>
              <a:rPr lang="en-GB" i="1" dirty="0"/>
              <a:t>after Lancelot Andrewes (1626)</a:t>
            </a:r>
            <a:endParaRPr lang="en-GB" dirty="0"/>
          </a:p>
          <a:p>
            <a:pPr marL="0" indent="0">
              <a:buNone/>
            </a:pPr>
            <a:endParaRPr lang="en-GB" dirty="0"/>
          </a:p>
        </p:txBody>
      </p:sp>
    </p:spTree>
    <p:extLst>
      <p:ext uri="{BB962C8B-B14F-4D97-AF65-F5344CB8AC3E}">
        <p14:creationId xmlns:p14="http://schemas.microsoft.com/office/powerpoint/2010/main" val="2383672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F1E7A-0075-4C95-B2A2-11F116934893}"/>
              </a:ext>
            </a:extLst>
          </p:cNvPr>
          <p:cNvSpPr>
            <a:spLocks noGrp="1"/>
          </p:cNvSpPr>
          <p:nvPr>
            <p:ph type="title"/>
          </p:nvPr>
        </p:nvSpPr>
        <p:spPr>
          <a:xfrm>
            <a:off x="838200" y="365125"/>
            <a:ext cx="10515600" cy="1325563"/>
          </a:xfrm>
        </p:spPr>
        <p:txBody>
          <a:bodyPr/>
          <a:lstStyle/>
          <a:p>
            <a:pPr algn="ctr"/>
            <a:r>
              <a:rPr lang="en-GB" dirty="0"/>
              <a:t>To God Be The Glory</a:t>
            </a:r>
          </a:p>
        </p:txBody>
      </p:sp>
      <p:pic>
        <p:nvPicPr>
          <p:cNvPr id="4" name="MP3-ToGodBeTheGlory-Doane-PipeAL-128-CAM">
            <a:hlinkClick r:id="" action="ppaction://media"/>
            <a:extLst>
              <a:ext uri="{FF2B5EF4-FFF2-40B4-BE49-F238E27FC236}">
                <a16:creationId xmlns:a16="http://schemas.microsoft.com/office/drawing/2014/main" id="{2DD76068-8CB6-4E4E-8E85-F4D139CD09C4}"/>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4"/>
          <a:stretch>
            <a:fillRect/>
          </a:stretch>
        </p:blipFill>
        <p:spPr>
          <a:xfrm>
            <a:off x="1168400" y="5883275"/>
            <a:ext cx="609600" cy="609600"/>
          </a:xfrm>
        </p:spPr>
      </p:pic>
      <p:sp>
        <p:nvSpPr>
          <p:cNvPr id="5" name="TextBox 4">
            <a:extLst>
              <a:ext uri="{FF2B5EF4-FFF2-40B4-BE49-F238E27FC236}">
                <a16:creationId xmlns:a16="http://schemas.microsoft.com/office/drawing/2014/main" id="{674A14B0-280E-487B-A357-4079214A0D00}"/>
              </a:ext>
            </a:extLst>
          </p:cNvPr>
          <p:cNvSpPr txBox="1"/>
          <p:nvPr/>
        </p:nvSpPr>
        <p:spPr>
          <a:xfrm>
            <a:off x="1041400" y="1690688"/>
            <a:ext cx="5054600" cy="3970318"/>
          </a:xfrm>
          <a:prstGeom prst="rect">
            <a:avLst/>
          </a:prstGeom>
          <a:noFill/>
        </p:spPr>
        <p:txBody>
          <a:bodyPr wrap="square" rtlCol="0">
            <a:spAutoFit/>
          </a:bodyPr>
          <a:lstStyle/>
          <a:p>
            <a:r>
              <a:rPr lang="en-GB" dirty="0"/>
              <a:t>To God be the glory! great things he hath done!</a:t>
            </a:r>
          </a:p>
          <a:p>
            <a:r>
              <a:rPr lang="en-GB" dirty="0"/>
              <a:t>So loved he the world that he gave us his son,</a:t>
            </a:r>
          </a:p>
          <a:p>
            <a:r>
              <a:rPr lang="en-GB" dirty="0"/>
              <a:t>Who yielded his life an atonement for sin,</a:t>
            </a:r>
          </a:p>
          <a:p>
            <a:r>
              <a:rPr lang="en-GB" dirty="0"/>
              <a:t>And opened the life-gate that all may go in.</a:t>
            </a:r>
          </a:p>
          <a:p>
            <a:endParaRPr lang="en-GB" dirty="0"/>
          </a:p>
          <a:p>
            <a:r>
              <a:rPr lang="en-GB" i="1" dirty="0"/>
              <a:t>Refrain:</a:t>
            </a:r>
          </a:p>
          <a:p>
            <a:r>
              <a:rPr lang="en-GB" dirty="0"/>
              <a:t>Praise the Lord! Praise the Lord!</a:t>
            </a:r>
          </a:p>
          <a:p>
            <a:r>
              <a:rPr lang="en-GB" dirty="0"/>
              <a:t>Let the earth hear his voice!</a:t>
            </a:r>
          </a:p>
          <a:p>
            <a:r>
              <a:rPr lang="en-GB" dirty="0"/>
              <a:t>Praise the Lord! Praise the Lord!</a:t>
            </a:r>
          </a:p>
          <a:p>
            <a:r>
              <a:rPr lang="en-GB" dirty="0"/>
              <a:t>Let the people rejoice!</a:t>
            </a:r>
          </a:p>
          <a:p>
            <a:r>
              <a:rPr lang="en-GB" dirty="0"/>
              <a:t>O come to the father through Jesus the son;</a:t>
            </a:r>
          </a:p>
          <a:p>
            <a:r>
              <a:rPr lang="en-GB" dirty="0"/>
              <a:t>And give him the glory – great things he hath done.</a:t>
            </a:r>
          </a:p>
          <a:p>
            <a:endParaRPr lang="en-GB" dirty="0"/>
          </a:p>
          <a:p>
            <a:endParaRPr lang="en-GB" dirty="0"/>
          </a:p>
        </p:txBody>
      </p:sp>
      <p:sp>
        <p:nvSpPr>
          <p:cNvPr id="7" name="TextBox 6">
            <a:extLst>
              <a:ext uri="{FF2B5EF4-FFF2-40B4-BE49-F238E27FC236}">
                <a16:creationId xmlns:a16="http://schemas.microsoft.com/office/drawing/2014/main" id="{B808D635-5FCC-4ED5-B19A-4F343FB4577D}"/>
              </a:ext>
            </a:extLst>
          </p:cNvPr>
          <p:cNvSpPr txBox="1"/>
          <p:nvPr/>
        </p:nvSpPr>
        <p:spPr>
          <a:xfrm>
            <a:off x="7213600" y="1690688"/>
            <a:ext cx="4724400" cy="4524315"/>
          </a:xfrm>
          <a:prstGeom prst="rect">
            <a:avLst/>
          </a:prstGeom>
          <a:noFill/>
        </p:spPr>
        <p:txBody>
          <a:bodyPr wrap="square" rtlCol="0">
            <a:spAutoFit/>
          </a:bodyPr>
          <a:lstStyle/>
          <a:p>
            <a:r>
              <a:rPr lang="en-GB" dirty="0"/>
              <a:t>O perfect redemption, the purchase of blood!</a:t>
            </a:r>
          </a:p>
          <a:p>
            <a:r>
              <a:rPr lang="en-GB" dirty="0"/>
              <a:t>To every believer the promise of God;</a:t>
            </a:r>
          </a:p>
          <a:p>
            <a:r>
              <a:rPr lang="en-GB" dirty="0"/>
              <a:t>The vilest offender who truly believes,</a:t>
            </a:r>
          </a:p>
          <a:p>
            <a:r>
              <a:rPr lang="en-GB" dirty="0"/>
              <a:t>That moment from Jesus a pardon receives. </a:t>
            </a:r>
            <a:r>
              <a:rPr lang="en-GB" i="1" dirty="0"/>
              <a:t>Refrain</a:t>
            </a:r>
          </a:p>
          <a:p>
            <a:endParaRPr lang="en-GB" dirty="0"/>
          </a:p>
          <a:p>
            <a:r>
              <a:rPr lang="en-GB" dirty="0"/>
              <a:t>Great things he hath taught us, great things he hath done,</a:t>
            </a:r>
          </a:p>
          <a:p>
            <a:r>
              <a:rPr lang="en-GB" dirty="0"/>
              <a:t>And great our rejoicing through Jesus the son:</a:t>
            </a:r>
          </a:p>
          <a:p>
            <a:r>
              <a:rPr lang="en-GB" dirty="0"/>
              <a:t>But purer and higher and greater will be</a:t>
            </a:r>
          </a:p>
          <a:p>
            <a:r>
              <a:rPr lang="en-GB" dirty="0"/>
              <a:t>Our wonder, our transport, when Jesus we see! </a:t>
            </a:r>
            <a:r>
              <a:rPr lang="en-GB" i="1" dirty="0"/>
              <a:t>Refrain</a:t>
            </a:r>
          </a:p>
          <a:p>
            <a:endParaRPr lang="en-GB" i="1" dirty="0"/>
          </a:p>
          <a:p>
            <a:r>
              <a:rPr lang="en-GB" dirty="0"/>
              <a:t>Lyrics by Frances Jane van Alstyne (1820 – 1915) also known as Fanny Jane Crosby. Public Domain</a:t>
            </a:r>
          </a:p>
          <a:p>
            <a:endParaRPr lang="en-GB" i="1" dirty="0"/>
          </a:p>
        </p:txBody>
      </p:sp>
    </p:spTree>
    <p:extLst>
      <p:ext uri="{BB962C8B-B14F-4D97-AF65-F5344CB8AC3E}">
        <p14:creationId xmlns:p14="http://schemas.microsoft.com/office/powerpoint/2010/main" val="1235490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354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32911-2D76-4D02-AABE-149DD4D66F3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863070F1-4906-482F-A4A3-FD0E1893D7A7}"/>
              </a:ext>
            </a:extLst>
          </p:cNvPr>
          <p:cNvSpPr>
            <a:spLocks noGrp="1"/>
          </p:cNvSpPr>
          <p:nvPr>
            <p:ph idx="1"/>
          </p:nvPr>
        </p:nvSpPr>
        <p:spPr/>
        <p:txBody>
          <a:bodyPr>
            <a:normAutofit/>
          </a:bodyPr>
          <a:lstStyle/>
          <a:p>
            <a:pPr marL="0" indent="0">
              <a:buNone/>
            </a:pPr>
            <a:r>
              <a:rPr lang="en-GB" dirty="0"/>
              <a:t>The night has passed, and the day lies open before us;</a:t>
            </a:r>
          </a:p>
          <a:p>
            <a:pPr marL="0" indent="0">
              <a:buNone/>
            </a:pPr>
            <a:r>
              <a:rPr lang="en-GB" dirty="0"/>
              <a:t>let us pray with one heart and mind.</a:t>
            </a:r>
          </a:p>
          <a:p>
            <a:pPr marL="0" indent="0">
              <a:buNone/>
            </a:pPr>
            <a:r>
              <a:rPr lang="en-GB" i="1" dirty="0"/>
              <a:t>Silence is kept.</a:t>
            </a:r>
            <a:endParaRPr lang="en-GB" dirty="0"/>
          </a:p>
          <a:p>
            <a:pPr marL="0" indent="0">
              <a:buNone/>
            </a:pPr>
            <a:r>
              <a:rPr lang="en-GB" dirty="0"/>
              <a:t>As we rejoice in the gift of this new day,</a:t>
            </a:r>
          </a:p>
          <a:p>
            <a:pPr marL="0" indent="0">
              <a:buNone/>
            </a:pPr>
            <a:r>
              <a:rPr lang="en-GB" dirty="0"/>
              <a:t>so may the light of your presence, O God,</a:t>
            </a:r>
          </a:p>
          <a:p>
            <a:pPr marL="0" indent="0">
              <a:buNone/>
            </a:pPr>
            <a:r>
              <a:rPr lang="en-GB" dirty="0"/>
              <a:t>set our hearts on fire with love for you;</a:t>
            </a:r>
          </a:p>
          <a:p>
            <a:pPr marL="0" indent="0">
              <a:buNone/>
            </a:pPr>
            <a:r>
              <a:rPr lang="en-GB" dirty="0"/>
              <a:t>now and for ever.</a:t>
            </a:r>
          </a:p>
          <a:p>
            <a:pPr marL="0" indent="0">
              <a:buNone/>
            </a:pPr>
            <a:r>
              <a:rPr lang="en-GB" b="1" i="1" dirty="0"/>
              <a:t>All</a:t>
            </a:r>
            <a:r>
              <a:rPr lang="en-GB" dirty="0"/>
              <a:t>   </a:t>
            </a:r>
            <a:r>
              <a:rPr lang="en-GB" b="1" dirty="0"/>
              <a:t>Amen.</a:t>
            </a:r>
            <a:endParaRPr lang="en-GB" dirty="0"/>
          </a:p>
          <a:p>
            <a:pPr marL="0" indent="0">
              <a:buNone/>
            </a:pPr>
            <a:endParaRPr lang="en-GB" dirty="0"/>
          </a:p>
        </p:txBody>
      </p:sp>
    </p:spTree>
    <p:extLst>
      <p:ext uri="{BB962C8B-B14F-4D97-AF65-F5344CB8AC3E}">
        <p14:creationId xmlns:p14="http://schemas.microsoft.com/office/powerpoint/2010/main" val="555198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2924-7738-4E52-AA06-4FBACCB44770}"/>
              </a:ext>
            </a:extLst>
          </p:cNvPr>
          <p:cNvSpPr>
            <a:spLocks noGrp="1"/>
          </p:cNvSpPr>
          <p:nvPr>
            <p:ph type="title"/>
          </p:nvPr>
        </p:nvSpPr>
        <p:spPr>
          <a:xfrm>
            <a:off x="838200" y="0"/>
            <a:ext cx="10515600" cy="1325563"/>
          </a:xfrm>
        </p:spPr>
        <p:txBody>
          <a:bodyPr/>
          <a:lstStyle/>
          <a:p>
            <a:r>
              <a:rPr lang="en-GB" dirty="0"/>
              <a:t>Psalm 130</a:t>
            </a:r>
          </a:p>
        </p:txBody>
      </p:sp>
      <p:sp>
        <p:nvSpPr>
          <p:cNvPr id="3" name="Content Placeholder 2">
            <a:extLst>
              <a:ext uri="{FF2B5EF4-FFF2-40B4-BE49-F238E27FC236}">
                <a16:creationId xmlns:a16="http://schemas.microsoft.com/office/drawing/2014/main" id="{72671CC6-E9FE-4A3F-A60C-FD6D620B6712}"/>
              </a:ext>
            </a:extLst>
          </p:cNvPr>
          <p:cNvSpPr>
            <a:spLocks noGrp="1"/>
          </p:cNvSpPr>
          <p:nvPr>
            <p:ph sz="half" idx="1"/>
          </p:nvPr>
        </p:nvSpPr>
        <p:spPr>
          <a:xfrm>
            <a:off x="-1" y="1308100"/>
            <a:ext cx="5765801" cy="5549899"/>
          </a:xfrm>
        </p:spPr>
        <p:txBody>
          <a:bodyPr>
            <a:normAutofit/>
          </a:bodyPr>
          <a:lstStyle/>
          <a:p>
            <a:pPr marL="0" indent="0" fontAlgn="base">
              <a:buNone/>
            </a:pPr>
            <a:endParaRPr lang="en-GB" dirty="0"/>
          </a:p>
          <a:p>
            <a:pPr marL="0" indent="0">
              <a:buNone/>
            </a:pPr>
            <a:r>
              <a:rPr lang="en-GB" b="1" baseline="30000" dirty="0"/>
              <a:t>1 </a:t>
            </a:r>
            <a:r>
              <a:rPr lang="en-GB" dirty="0"/>
              <a:t>Out of the depths I cry to you, O </a:t>
            </a:r>
            <a:r>
              <a:rPr lang="en-GB" cap="small" dirty="0"/>
              <a:t>Lord</a:t>
            </a:r>
            <a:r>
              <a:rPr lang="en-GB" dirty="0"/>
              <a:t>.</a:t>
            </a:r>
            <a:br>
              <a:rPr lang="en-GB" dirty="0"/>
            </a:br>
            <a:r>
              <a:rPr lang="en-GB" b="1" baseline="30000" dirty="0"/>
              <a:t>2 </a:t>
            </a:r>
            <a:r>
              <a:rPr lang="en-GB" dirty="0"/>
              <a:t>    Lord, hear my voice!</a:t>
            </a:r>
            <a:br>
              <a:rPr lang="en-GB" dirty="0"/>
            </a:br>
            <a:r>
              <a:rPr lang="en-GB" dirty="0"/>
              <a:t>Let your ears be attentive</a:t>
            </a:r>
            <a:br>
              <a:rPr lang="en-GB" dirty="0"/>
            </a:br>
            <a:r>
              <a:rPr lang="en-GB" dirty="0"/>
              <a:t>    to the voice of my supplications!</a:t>
            </a:r>
          </a:p>
          <a:p>
            <a:pPr marL="0" indent="0">
              <a:buNone/>
            </a:pPr>
            <a:r>
              <a:rPr lang="en-GB" b="1" baseline="30000" dirty="0"/>
              <a:t>3 </a:t>
            </a:r>
            <a:r>
              <a:rPr lang="en-GB" dirty="0"/>
              <a:t>If you, O </a:t>
            </a:r>
            <a:r>
              <a:rPr lang="en-GB" cap="small" dirty="0"/>
              <a:t>Lord</a:t>
            </a:r>
            <a:r>
              <a:rPr lang="en-GB" dirty="0"/>
              <a:t>, should mark iniquities,</a:t>
            </a:r>
            <a:br>
              <a:rPr lang="en-GB" dirty="0"/>
            </a:br>
            <a:r>
              <a:rPr lang="en-GB" dirty="0"/>
              <a:t>    Lord, who could stand?</a:t>
            </a:r>
            <a:br>
              <a:rPr lang="en-GB" dirty="0"/>
            </a:br>
            <a:r>
              <a:rPr lang="en-GB" b="1" baseline="30000" dirty="0"/>
              <a:t>4 </a:t>
            </a:r>
            <a:r>
              <a:rPr lang="en-GB" dirty="0"/>
              <a:t>But there is forgiveness with you,</a:t>
            </a:r>
            <a:br>
              <a:rPr lang="en-GB" dirty="0"/>
            </a:br>
            <a:r>
              <a:rPr lang="en-GB" dirty="0"/>
              <a:t>    so that you may be revered.</a:t>
            </a:r>
          </a:p>
          <a:p>
            <a:endParaRPr lang="en-GB" dirty="0"/>
          </a:p>
        </p:txBody>
      </p:sp>
      <p:sp>
        <p:nvSpPr>
          <p:cNvPr id="4" name="Content Placeholder 3">
            <a:extLst>
              <a:ext uri="{FF2B5EF4-FFF2-40B4-BE49-F238E27FC236}">
                <a16:creationId xmlns:a16="http://schemas.microsoft.com/office/drawing/2014/main" id="{99311115-9F07-4290-A899-4EC3FC141A79}"/>
              </a:ext>
            </a:extLst>
          </p:cNvPr>
          <p:cNvSpPr>
            <a:spLocks noGrp="1"/>
          </p:cNvSpPr>
          <p:nvPr>
            <p:ph sz="half" idx="2"/>
          </p:nvPr>
        </p:nvSpPr>
        <p:spPr>
          <a:xfrm>
            <a:off x="5765800" y="1027906"/>
            <a:ext cx="6350000" cy="5830094"/>
          </a:xfrm>
        </p:spPr>
        <p:txBody>
          <a:bodyPr>
            <a:noAutofit/>
          </a:bodyPr>
          <a:lstStyle/>
          <a:p>
            <a:pPr marL="0" indent="0">
              <a:buNone/>
            </a:pPr>
            <a:r>
              <a:rPr lang="en-GB" b="1" baseline="30000" dirty="0"/>
              <a:t>5 </a:t>
            </a:r>
            <a:r>
              <a:rPr lang="en-GB" dirty="0"/>
              <a:t>I wait for the </a:t>
            </a:r>
            <a:r>
              <a:rPr lang="en-GB" cap="small" dirty="0"/>
              <a:t>Lord</a:t>
            </a:r>
            <a:r>
              <a:rPr lang="en-GB" dirty="0"/>
              <a:t>, my soul waits,</a:t>
            </a:r>
            <a:br>
              <a:rPr lang="en-GB" dirty="0"/>
            </a:br>
            <a:r>
              <a:rPr lang="en-GB" dirty="0"/>
              <a:t>    and in his word I hope;</a:t>
            </a:r>
            <a:br>
              <a:rPr lang="en-GB" dirty="0"/>
            </a:br>
            <a:r>
              <a:rPr lang="en-GB" b="1" baseline="30000" dirty="0"/>
              <a:t>6 </a:t>
            </a:r>
            <a:r>
              <a:rPr lang="en-GB" dirty="0"/>
              <a:t>my soul waits for the Lord</a:t>
            </a:r>
            <a:br>
              <a:rPr lang="en-GB" dirty="0"/>
            </a:br>
            <a:r>
              <a:rPr lang="en-GB" dirty="0"/>
              <a:t>    more than those who watch for the morning,</a:t>
            </a:r>
            <a:br>
              <a:rPr lang="en-GB" dirty="0"/>
            </a:br>
            <a:r>
              <a:rPr lang="en-GB" dirty="0"/>
              <a:t>    more than those who watch for the morning.</a:t>
            </a:r>
          </a:p>
          <a:p>
            <a:pPr marL="0" indent="0">
              <a:buNone/>
            </a:pPr>
            <a:r>
              <a:rPr lang="en-GB" b="1" baseline="30000" dirty="0"/>
              <a:t>7 </a:t>
            </a:r>
            <a:r>
              <a:rPr lang="en-GB" dirty="0"/>
              <a:t>O Israel, hope in the </a:t>
            </a:r>
            <a:r>
              <a:rPr lang="en-GB" cap="small" dirty="0"/>
              <a:t>Lord</a:t>
            </a:r>
            <a:r>
              <a:rPr lang="en-GB" dirty="0"/>
              <a:t>!</a:t>
            </a:r>
            <a:br>
              <a:rPr lang="en-GB" dirty="0"/>
            </a:br>
            <a:r>
              <a:rPr lang="en-GB" dirty="0"/>
              <a:t>    For with the </a:t>
            </a:r>
            <a:r>
              <a:rPr lang="en-GB" cap="small" dirty="0"/>
              <a:t>Lord</a:t>
            </a:r>
            <a:r>
              <a:rPr lang="en-GB" dirty="0"/>
              <a:t> there is steadfast love,</a:t>
            </a:r>
            <a:br>
              <a:rPr lang="en-GB" dirty="0"/>
            </a:br>
            <a:r>
              <a:rPr lang="en-GB" dirty="0"/>
              <a:t>    and with him is great power to redeem.</a:t>
            </a:r>
            <a:br>
              <a:rPr lang="en-GB" dirty="0"/>
            </a:br>
            <a:r>
              <a:rPr lang="en-GB" b="1" baseline="30000" dirty="0"/>
              <a:t>8 </a:t>
            </a:r>
            <a:r>
              <a:rPr lang="en-GB" dirty="0"/>
              <a:t>It is he who will redeem Israel</a:t>
            </a:r>
            <a:br>
              <a:rPr lang="en-GB" dirty="0"/>
            </a:br>
            <a:r>
              <a:rPr lang="en-GB" dirty="0"/>
              <a:t>    from all its iniquities.</a:t>
            </a:r>
          </a:p>
          <a:p>
            <a:pPr marL="0" indent="0" fontAlgn="base">
              <a:buNone/>
            </a:pPr>
            <a:endParaRPr lang="en-GB" dirty="0"/>
          </a:p>
        </p:txBody>
      </p:sp>
    </p:spTree>
    <p:extLst>
      <p:ext uri="{BB962C8B-B14F-4D97-AF65-F5344CB8AC3E}">
        <p14:creationId xmlns:p14="http://schemas.microsoft.com/office/powerpoint/2010/main" val="3250686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01524-CD14-437D-8FCA-BF355702A0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93A6D08-47D7-4A05-B33C-0CA493D35BA5}"/>
              </a:ext>
            </a:extLst>
          </p:cNvPr>
          <p:cNvSpPr>
            <a:spLocks noGrp="1"/>
          </p:cNvSpPr>
          <p:nvPr>
            <p:ph idx="1"/>
          </p:nvPr>
        </p:nvSpPr>
        <p:spPr/>
        <p:txBody>
          <a:bodyPr/>
          <a:lstStyle/>
          <a:p>
            <a:pPr marL="0" indent="0" algn="ctr">
              <a:buNone/>
            </a:pPr>
            <a:r>
              <a:rPr lang="en-GB" b="1" dirty="0"/>
              <a:t>Glory to the Father and to the Son</a:t>
            </a:r>
            <a:r>
              <a:rPr lang="en-GB" dirty="0"/>
              <a:t/>
            </a:r>
            <a:br>
              <a:rPr lang="en-GB" dirty="0"/>
            </a:br>
            <a:r>
              <a:rPr lang="en-GB" b="1" dirty="0"/>
              <a:t>and to the Holy Spirit;</a:t>
            </a:r>
            <a:r>
              <a:rPr lang="en-GB" dirty="0"/>
              <a:t/>
            </a:r>
            <a:br>
              <a:rPr lang="en-GB" dirty="0"/>
            </a:br>
            <a:r>
              <a:rPr lang="en-GB" b="1" dirty="0"/>
              <a:t>as it was in the beginning is now</a:t>
            </a:r>
            <a:r>
              <a:rPr lang="en-GB" dirty="0"/>
              <a:t/>
            </a:r>
            <a:br>
              <a:rPr lang="en-GB" dirty="0"/>
            </a:br>
            <a:r>
              <a:rPr lang="en-GB" b="1" dirty="0"/>
              <a:t>and shall be for ever. Amen.</a:t>
            </a:r>
            <a:endParaRPr lang="en-GB" dirty="0"/>
          </a:p>
        </p:txBody>
      </p:sp>
    </p:spTree>
    <p:extLst>
      <p:ext uri="{BB962C8B-B14F-4D97-AF65-F5344CB8AC3E}">
        <p14:creationId xmlns:p14="http://schemas.microsoft.com/office/powerpoint/2010/main" val="7822200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D6E07-357E-4A98-AD94-BA511F6A0112}"/>
              </a:ext>
            </a:extLst>
          </p:cNvPr>
          <p:cNvSpPr>
            <a:spLocks noGrp="1"/>
          </p:cNvSpPr>
          <p:nvPr>
            <p:ph type="title"/>
          </p:nvPr>
        </p:nvSpPr>
        <p:spPr/>
        <p:txBody>
          <a:bodyPr/>
          <a:lstStyle/>
          <a:p>
            <a:r>
              <a:rPr lang="en-GB" dirty="0"/>
              <a:t>Old Testament Reading</a:t>
            </a:r>
          </a:p>
        </p:txBody>
      </p:sp>
      <p:sp>
        <p:nvSpPr>
          <p:cNvPr id="3" name="Content Placeholder 2">
            <a:extLst>
              <a:ext uri="{FF2B5EF4-FFF2-40B4-BE49-F238E27FC236}">
                <a16:creationId xmlns:a16="http://schemas.microsoft.com/office/drawing/2014/main" id="{B9E7C472-CC33-472C-AFD0-3CC3D1F6401D}"/>
              </a:ext>
            </a:extLst>
          </p:cNvPr>
          <p:cNvSpPr>
            <a:spLocks noGrp="1"/>
          </p:cNvSpPr>
          <p:nvPr>
            <p:ph idx="1"/>
          </p:nvPr>
        </p:nvSpPr>
        <p:spPr>
          <a:xfrm>
            <a:off x="749300" y="1562100"/>
            <a:ext cx="10604500" cy="4614863"/>
          </a:xfrm>
        </p:spPr>
        <p:txBody>
          <a:bodyPr>
            <a:normAutofit/>
          </a:bodyPr>
          <a:lstStyle/>
          <a:p>
            <a:pPr marL="0" indent="0">
              <a:buNone/>
            </a:pPr>
            <a:r>
              <a:rPr lang="en-GB" dirty="0"/>
              <a:t>Ezekiel 37:1-14  (NRSVACE)</a:t>
            </a:r>
          </a:p>
          <a:p>
            <a:pPr marL="0" indent="0">
              <a:buNone/>
            </a:pPr>
            <a:r>
              <a:rPr lang="en-GB" b="1" dirty="0"/>
              <a:t>37 </a:t>
            </a:r>
            <a:r>
              <a:rPr lang="en-GB" dirty="0"/>
              <a:t>The hand of the </a:t>
            </a:r>
            <a:r>
              <a:rPr lang="en-GB" cap="small" dirty="0"/>
              <a:t>Lord</a:t>
            </a:r>
            <a:r>
              <a:rPr lang="en-GB" dirty="0"/>
              <a:t> came upon me, and he brought me out by the spirit of the </a:t>
            </a:r>
            <a:r>
              <a:rPr lang="en-GB" cap="small" dirty="0"/>
              <a:t>Lord</a:t>
            </a:r>
            <a:r>
              <a:rPr lang="en-GB" dirty="0"/>
              <a:t> and set me down in the middle of a valley; it was full of bones. </a:t>
            </a:r>
            <a:r>
              <a:rPr lang="en-GB" b="1" baseline="30000" dirty="0"/>
              <a:t>2 </a:t>
            </a:r>
            <a:r>
              <a:rPr lang="en-GB" dirty="0"/>
              <a:t>He led me all round them; there were very many lying in the valley, and they were very dry. </a:t>
            </a:r>
            <a:r>
              <a:rPr lang="en-GB" b="1" baseline="30000" dirty="0"/>
              <a:t>3 </a:t>
            </a:r>
            <a:r>
              <a:rPr lang="en-GB" dirty="0"/>
              <a:t>He said to me, ‘Mortal, can these bones live?’ I answered, ‘O Lord </a:t>
            </a:r>
            <a:r>
              <a:rPr lang="en-GB" cap="small" dirty="0"/>
              <a:t>God</a:t>
            </a:r>
            <a:r>
              <a:rPr lang="en-GB" dirty="0"/>
              <a:t>, you know.’ </a:t>
            </a:r>
            <a:r>
              <a:rPr lang="en-GB" b="1" baseline="30000" dirty="0"/>
              <a:t>4 </a:t>
            </a:r>
            <a:r>
              <a:rPr lang="en-GB" dirty="0"/>
              <a:t>Then he said to me, ‘Prophesy to these bones, and say to them: O dry bones, hear the word of the </a:t>
            </a:r>
            <a:r>
              <a:rPr lang="en-GB" cap="small" dirty="0"/>
              <a:t>Lord</a:t>
            </a:r>
            <a:r>
              <a:rPr lang="en-GB" dirty="0"/>
              <a:t>. </a:t>
            </a:r>
            <a:r>
              <a:rPr lang="en-GB" b="1" baseline="30000" dirty="0"/>
              <a:t>5 </a:t>
            </a:r>
            <a:r>
              <a:rPr lang="en-GB" dirty="0"/>
              <a:t>Thus says the Lord </a:t>
            </a:r>
            <a:r>
              <a:rPr lang="en-GB" cap="small" dirty="0"/>
              <a:t>God</a:t>
            </a:r>
            <a:r>
              <a:rPr lang="en-GB" dirty="0"/>
              <a:t> to these bones: I will cause breath to enter you, and you shall live. </a:t>
            </a:r>
            <a:r>
              <a:rPr lang="en-GB" b="1" baseline="30000" dirty="0"/>
              <a:t>6 </a:t>
            </a:r>
            <a:r>
              <a:rPr lang="en-GB" dirty="0"/>
              <a:t>I will lay sinews on you, and will cause flesh to come upon you, and cover you with skin, and put breath in you, and you shall live; and you shall know that I am the </a:t>
            </a:r>
            <a:r>
              <a:rPr lang="en-GB" cap="small" dirty="0"/>
              <a:t>Lord</a:t>
            </a:r>
            <a:r>
              <a:rPr lang="en-GB" dirty="0"/>
              <a:t>.’</a:t>
            </a:r>
          </a:p>
          <a:p>
            <a:pPr marL="0" indent="0">
              <a:buNone/>
            </a:pPr>
            <a:endParaRPr lang="en-GB" dirty="0"/>
          </a:p>
        </p:txBody>
      </p:sp>
    </p:spTree>
    <p:extLst>
      <p:ext uri="{BB962C8B-B14F-4D97-AF65-F5344CB8AC3E}">
        <p14:creationId xmlns:p14="http://schemas.microsoft.com/office/powerpoint/2010/main" val="22589304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CD2CF0-F6F2-4619-9C26-6557D7A89752}"/>
              </a:ext>
            </a:extLst>
          </p:cNvPr>
          <p:cNvSpPr>
            <a:spLocks noGrp="1"/>
          </p:cNvSpPr>
          <p:nvPr>
            <p:ph idx="1"/>
          </p:nvPr>
        </p:nvSpPr>
        <p:spPr>
          <a:xfrm>
            <a:off x="838200" y="393700"/>
            <a:ext cx="10515600" cy="5783263"/>
          </a:xfrm>
        </p:spPr>
        <p:txBody>
          <a:bodyPr>
            <a:normAutofit/>
          </a:bodyPr>
          <a:lstStyle/>
          <a:p>
            <a:pPr marL="0" indent="0">
              <a:buNone/>
            </a:pPr>
            <a:r>
              <a:rPr lang="en-GB" b="1" baseline="30000" dirty="0"/>
              <a:t>7 </a:t>
            </a:r>
            <a:r>
              <a:rPr lang="en-GB" dirty="0"/>
              <a:t>So I prophesied as I had been commanded; and as I prophesied, suddenly there was a noise, a rattling, and the bones came together, bone to its bone. </a:t>
            </a:r>
            <a:r>
              <a:rPr lang="en-GB" b="1" baseline="30000" dirty="0"/>
              <a:t>8 </a:t>
            </a:r>
            <a:r>
              <a:rPr lang="en-GB" dirty="0"/>
              <a:t>I looked, and there were sinews on them, and flesh had come upon them, and skin had covered them; but there was no breath in them. </a:t>
            </a:r>
            <a:r>
              <a:rPr lang="en-GB" b="1" baseline="30000" dirty="0"/>
              <a:t>9 </a:t>
            </a:r>
            <a:r>
              <a:rPr lang="en-GB" dirty="0"/>
              <a:t>Then he said to me, ‘Prophesy to the breath, prophesy, mortal, and say to the breath: Thus says the Lord </a:t>
            </a:r>
            <a:r>
              <a:rPr lang="en-GB" cap="small" dirty="0"/>
              <a:t>God</a:t>
            </a:r>
            <a:r>
              <a:rPr lang="en-GB" dirty="0"/>
              <a:t>: Come from the four winds, O breath, and breathe upon these slain, that they may live.’ </a:t>
            </a:r>
            <a:r>
              <a:rPr lang="en-GB" b="1" baseline="30000" dirty="0"/>
              <a:t>10 </a:t>
            </a:r>
            <a:r>
              <a:rPr lang="en-GB" dirty="0"/>
              <a:t>I prophesied as he commanded me, and the breath came into them, and they lived, and stood on their feet, a vast multitude.</a:t>
            </a:r>
          </a:p>
        </p:txBody>
      </p:sp>
    </p:spTree>
    <p:extLst>
      <p:ext uri="{BB962C8B-B14F-4D97-AF65-F5344CB8AC3E}">
        <p14:creationId xmlns:p14="http://schemas.microsoft.com/office/powerpoint/2010/main" val="1370101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D66FCA-CE3D-45B0-BC05-C83E219DD03B}"/>
              </a:ext>
            </a:extLst>
          </p:cNvPr>
          <p:cNvSpPr>
            <a:spLocks noGrp="1"/>
          </p:cNvSpPr>
          <p:nvPr>
            <p:ph idx="1"/>
          </p:nvPr>
        </p:nvSpPr>
        <p:spPr>
          <a:xfrm>
            <a:off x="838200" y="215900"/>
            <a:ext cx="10515600" cy="5961063"/>
          </a:xfrm>
        </p:spPr>
        <p:txBody>
          <a:bodyPr/>
          <a:lstStyle/>
          <a:p>
            <a:r>
              <a:rPr lang="en-GB" b="1" baseline="30000" dirty="0"/>
              <a:t>11 </a:t>
            </a:r>
            <a:r>
              <a:rPr lang="en-GB" dirty="0"/>
              <a:t>Then he said to me, ‘Mortal, these bones are the whole house of Israel. They say, “Our bones are dried up, and our hope is lost; we are cut off completely.” </a:t>
            </a:r>
            <a:r>
              <a:rPr lang="en-GB" b="1" baseline="30000" dirty="0"/>
              <a:t>12 </a:t>
            </a:r>
            <a:r>
              <a:rPr lang="en-GB" dirty="0"/>
              <a:t>Therefore prophesy, and say to them, Thus says the Lord </a:t>
            </a:r>
            <a:r>
              <a:rPr lang="en-GB" cap="small" dirty="0"/>
              <a:t>God</a:t>
            </a:r>
            <a:r>
              <a:rPr lang="en-GB" dirty="0"/>
              <a:t>: I am going to open your graves, and bring you up from your graves, O my people; and I will bring you back to the land of Israel. </a:t>
            </a:r>
            <a:r>
              <a:rPr lang="en-GB" b="1" baseline="30000" dirty="0"/>
              <a:t>13 </a:t>
            </a:r>
            <a:r>
              <a:rPr lang="en-GB" dirty="0"/>
              <a:t>And you shall know that I am the </a:t>
            </a:r>
            <a:r>
              <a:rPr lang="en-GB" cap="small" dirty="0"/>
              <a:t>Lord</a:t>
            </a:r>
            <a:r>
              <a:rPr lang="en-GB" dirty="0"/>
              <a:t>, when I open your graves, and bring you up from your graves, O my people. </a:t>
            </a:r>
            <a:r>
              <a:rPr lang="en-GB" b="1" baseline="30000" dirty="0"/>
              <a:t>14 </a:t>
            </a:r>
            <a:r>
              <a:rPr lang="en-GB" dirty="0"/>
              <a:t>I will put my spirit within you, and you shall live, and I will place you on your own soil; then you shall know that I, the </a:t>
            </a:r>
            <a:r>
              <a:rPr lang="en-GB" cap="small" dirty="0"/>
              <a:t>Lord</a:t>
            </a:r>
            <a:r>
              <a:rPr lang="en-GB" dirty="0"/>
              <a:t>, have spoken and will act, says the </a:t>
            </a:r>
            <a:r>
              <a:rPr lang="en-GB" cap="small" dirty="0"/>
              <a:t>Lord</a:t>
            </a:r>
            <a:r>
              <a:rPr lang="en-GB" dirty="0"/>
              <a:t>.’</a:t>
            </a:r>
          </a:p>
          <a:p>
            <a:pPr marL="0" indent="0">
              <a:buNone/>
            </a:pPr>
            <a:endParaRPr lang="en-GB" dirty="0"/>
          </a:p>
        </p:txBody>
      </p:sp>
    </p:spTree>
    <p:extLst>
      <p:ext uri="{BB962C8B-B14F-4D97-AF65-F5344CB8AC3E}">
        <p14:creationId xmlns:p14="http://schemas.microsoft.com/office/powerpoint/2010/main" val="40769013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7AE23-5F07-426A-8A00-95133EBD22C5}"/>
              </a:ext>
            </a:extLst>
          </p:cNvPr>
          <p:cNvSpPr>
            <a:spLocks noGrp="1"/>
          </p:cNvSpPr>
          <p:nvPr>
            <p:ph type="title"/>
          </p:nvPr>
        </p:nvSpPr>
        <p:spPr>
          <a:xfrm>
            <a:off x="838200" y="365125"/>
            <a:ext cx="10375900" cy="676275"/>
          </a:xfrm>
        </p:spPr>
        <p:txBody>
          <a:bodyPr>
            <a:normAutofit fontScale="90000"/>
          </a:bodyPr>
          <a:lstStyle/>
          <a:p>
            <a:r>
              <a:rPr lang="en-GB" dirty="0"/>
              <a:t>Canticle</a:t>
            </a:r>
          </a:p>
        </p:txBody>
      </p:sp>
      <p:sp>
        <p:nvSpPr>
          <p:cNvPr id="3" name="Content Placeholder 2">
            <a:extLst>
              <a:ext uri="{FF2B5EF4-FFF2-40B4-BE49-F238E27FC236}">
                <a16:creationId xmlns:a16="http://schemas.microsoft.com/office/drawing/2014/main" id="{CBD2E0CD-4EB9-466B-8515-34031D4814FC}"/>
              </a:ext>
            </a:extLst>
          </p:cNvPr>
          <p:cNvSpPr>
            <a:spLocks noGrp="1"/>
          </p:cNvSpPr>
          <p:nvPr>
            <p:ph sz="half" idx="1"/>
          </p:nvPr>
        </p:nvSpPr>
        <p:spPr>
          <a:xfrm>
            <a:off x="336550" y="920751"/>
            <a:ext cx="5689600" cy="5943599"/>
          </a:xfrm>
        </p:spPr>
        <p:txBody>
          <a:bodyPr>
            <a:normAutofit fontScale="70000" lnSpcReduction="20000"/>
          </a:bodyPr>
          <a:lstStyle/>
          <a:p>
            <a:pPr marL="0" indent="0">
              <a:buNone/>
            </a:pPr>
            <a:r>
              <a:rPr lang="en-GB" dirty="0"/>
              <a:t>Refrain:</a:t>
            </a:r>
          </a:p>
          <a:p>
            <a:pPr marL="0" indent="0">
              <a:buNone/>
            </a:pPr>
            <a:r>
              <a:rPr lang="en-GB" b="1" i="1" dirty="0"/>
              <a:t>All: I will recount the gracious deeds of the Lord,</a:t>
            </a:r>
          </a:p>
          <a:p>
            <a:pPr marL="0" indent="0">
              <a:buNone/>
            </a:pPr>
            <a:r>
              <a:rPr lang="en-GB" b="1" i="1" dirty="0"/>
              <a:t>the praises of the Most High.</a:t>
            </a:r>
          </a:p>
          <a:p>
            <a:pPr marL="0" indent="0">
              <a:buNone/>
            </a:pPr>
            <a:r>
              <a:rPr lang="en-GB" dirty="0"/>
              <a:t>1Who is this that comes from Edom, ♦</a:t>
            </a:r>
          </a:p>
          <a:p>
            <a:pPr marL="0" indent="0">
              <a:buNone/>
            </a:pPr>
            <a:r>
              <a:rPr lang="en-GB" dirty="0"/>
              <a:t>coming from </a:t>
            </a:r>
            <a:r>
              <a:rPr lang="en-GB" dirty="0" err="1"/>
              <a:t>Bozrah</a:t>
            </a:r>
            <a:r>
              <a:rPr lang="en-GB" dirty="0"/>
              <a:t>, his garments stained crimson?</a:t>
            </a:r>
          </a:p>
          <a:p>
            <a:pPr marL="0" indent="0">
              <a:buNone/>
            </a:pPr>
            <a:endParaRPr lang="en-GB" dirty="0"/>
          </a:p>
          <a:p>
            <a:pPr marL="0" indent="0">
              <a:buNone/>
            </a:pPr>
            <a:r>
              <a:rPr lang="en-GB" dirty="0"/>
              <a:t>2Who is this in glorious apparel, ♦</a:t>
            </a:r>
          </a:p>
          <a:p>
            <a:pPr marL="0" indent="0">
              <a:buNone/>
            </a:pPr>
            <a:r>
              <a:rPr lang="en-GB" dirty="0"/>
              <a:t>marching in the greatness of his strength?</a:t>
            </a:r>
          </a:p>
          <a:p>
            <a:pPr marL="0" indent="0">
              <a:buNone/>
            </a:pPr>
            <a:endParaRPr lang="en-GB" dirty="0"/>
          </a:p>
          <a:p>
            <a:pPr marL="0" indent="0">
              <a:buNone/>
            </a:pPr>
            <a:r>
              <a:rPr lang="en-GB" dirty="0"/>
              <a:t>3‘It is I, who announce that right has won the day, ♦</a:t>
            </a:r>
          </a:p>
          <a:p>
            <a:pPr marL="0" indent="0">
              <a:buNone/>
            </a:pPr>
            <a:r>
              <a:rPr lang="en-GB" dirty="0"/>
              <a:t>it is I,’ says the Lord, ‘for I am mighty to save.’</a:t>
            </a:r>
          </a:p>
          <a:p>
            <a:pPr marL="0" indent="0">
              <a:buNone/>
            </a:pPr>
            <a:endParaRPr lang="en-GB" dirty="0"/>
          </a:p>
          <a:p>
            <a:pPr marL="0" indent="0">
              <a:buNone/>
            </a:pPr>
            <a:r>
              <a:rPr lang="en-GB" dirty="0"/>
              <a:t>4Why are your robes all red, O Lord, ♦</a:t>
            </a:r>
          </a:p>
          <a:p>
            <a:pPr marL="0" indent="0">
              <a:buNone/>
            </a:pPr>
            <a:r>
              <a:rPr lang="en-GB" dirty="0"/>
              <a:t>and your garments like theirs who tread the winepress?</a:t>
            </a:r>
          </a:p>
        </p:txBody>
      </p:sp>
      <p:sp>
        <p:nvSpPr>
          <p:cNvPr id="4" name="Content Placeholder 3">
            <a:extLst>
              <a:ext uri="{FF2B5EF4-FFF2-40B4-BE49-F238E27FC236}">
                <a16:creationId xmlns:a16="http://schemas.microsoft.com/office/drawing/2014/main" id="{092E0DC0-CB63-4737-9886-73D5F1C6485C}"/>
              </a:ext>
            </a:extLst>
          </p:cNvPr>
          <p:cNvSpPr>
            <a:spLocks noGrp="1"/>
          </p:cNvSpPr>
          <p:nvPr>
            <p:ph sz="half" idx="2"/>
          </p:nvPr>
        </p:nvSpPr>
        <p:spPr>
          <a:xfrm>
            <a:off x="6096000" y="1041400"/>
            <a:ext cx="5689600" cy="5702300"/>
          </a:xfrm>
        </p:spPr>
        <p:txBody>
          <a:bodyPr>
            <a:normAutofit fontScale="70000" lnSpcReduction="20000"/>
          </a:bodyPr>
          <a:lstStyle/>
          <a:p>
            <a:pPr marL="0" indent="0">
              <a:buNone/>
            </a:pPr>
            <a:r>
              <a:rPr lang="en-GB" dirty="0"/>
              <a:t>‘I have trodden the winepress alone, ♦</a:t>
            </a:r>
          </a:p>
          <a:p>
            <a:pPr marL="0" indent="0">
              <a:buNone/>
            </a:pPr>
            <a:r>
              <a:rPr lang="en-GB" dirty="0"/>
              <a:t>and from the peoples no one was with me.’</a:t>
            </a:r>
          </a:p>
          <a:p>
            <a:pPr marL="0" indent="0">
              <a:buNone/>
            </a:pPr>
            <a:endParaRPr lang="en-GB" dirty="0"/>
          </a:p>
          <a:p>
            <a:pPr marL="0" indent="0">
              <a:buNone/>
            </a:pPr>
            <a:r>
              <a:rPr lang="en-GB" dirty="0"/>
              <a:t>6I will recount the gracious deeds of the Lord, ♦</a:t>
            </a:r>
          </a:p>
          <a:p>
            <a:pPr marL="0" indent="0">
              <a:buNone/>
            </a:pPr>
            <a:r>
              <a:rPr lang="en-GB" dirty="0"/>
              <a:t>the praises of the Most High;</a:t>
            </a:r>
          </a:p>
          <a:p>
            <a:pPr marL="0" indent="0">
              <a:buNone/>
            </a:pPr>
            <a:endParaRPr lang="en-GB" dirty="0"/>
          </a:p>
          <a:p>
            <a:pPr marL="0" indent="0">
              <a:buNone/>
            </a:pPr>
            <a:r>
              <a:rPr lang="en-GB" dirty="0"/>
              <a:t>7All that God has done for us in his mercy, ♦</a:t>
            </a:r>
          </a:p>
          <a:p>
            <a:pPr marL="0" indent="0">
              <a:buNone/>
            </a:pPr>
            <a:r>
              <a:rPr lang="en-GB" dirty="0"/>
              <a:t>by his many acts of love.</a:t>
            </a:r>
          </a:p>
          <a:p>
            <a:pPr marL="0" indent="0">
              <a:buNone/>
            </a:pPr>
            <a:endParaRPr lang="en-GB" dirty="0"/>
          </a:p>
          <a:p>
            <a:pPr marL="0" indent="0">
              <a:buNone/>
            </a:pPr>
            <a:r>
              <a:rPr lang="en-GB" dirty="0"/>
              <a:t>8For God said, ‘Surely, they are my people,</a:t>
            </a:r>
          </a:p>
          <a:p>
            <a:pPr marL="0" indent="0">
              <a:buNone/>
            </a:pPr>
            <a:r>
              <a:rPr lang="en-GB" dirty="0"/>
              <a:t>my children who will not deal falsely,’ ♦</a:t>
            </a:r>
          </a:p>
          <a:p>
            <a:pPr marL="0" indent="0">
              <a:buNone/>
            </a:pPr>
            <a:r>
              <a:rPr lang="en-GB" dirty="0"/>
              <a:t>and he became their Saviour in all their distress.</a:t>
            </a:r>
          </a:p>
          <a:p>
            <a:pPr marL="0" indent="0">
              <a:buNone/>
            </a:pPr>
            <a:endParaRPr lang="en-GB" dirty="0"/>
          </a:p>
          <a:p>
            <a:pPr marL="0" indent="0">
              <a:buNone/>
            </a:pPr>
            <a:r>
              <a:rPr lang="en-GB" dirty="0"/>
              <a:t>9So God redeemed them by his love and pity; ♦</a:t>
            </a:r>
          </a:p>
          <a:p>
            <a:pPr marL="0" indent="0">
              <a:buNone/>
            </a:pPr>
            <a:r>
              <a:rPr lang="en-GB" dirty="0"/>
              <a:t>he lifted them up and carried them</a:t>
            </a:r>
          </a:p>
          <a:p>
            <a:pPr marL="0" indent="0">
              <a:buNone/>
            </a:pPr>
            <a:r>
              <a:rPr lang="en-GB" dirty="0"/>
              <a:t>through all the days of old.</a:t>
            </a:r>
          </a:p>
        </p:txBody>
      </p:sp>
    </p:spTree>
    <p:extLst>
      <p:ext uri="{BB962C8B-B14F-4D97-AF65-F5344CB8AC3E}">
        <p14:creationId xmlns:p14="http://schemas.microsoft.com/office/powerpoint/2010/main" val="2437129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948D1-8FEA-4A1A-A9D5-6E2468828C55}"/>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BF7A328-E5E2-4EF9-8BF8-0ED7588B264E}"/>
              </a:ext>
            </a:extLst>
          </p:cNvPr>
          <p:cNvSpPr>
            <a:spLocks noGrp="1"/>
          </p:cNvSpPr>
          <p:nvPr>
            <p:ph idx="1"/>
          </p:nvPr>
        </p:nvSpPr>
        <p:spPr/>
        <p:txBody>
          <a:bodyPr/>
          <a:lstStyle/>
          <a:p>
            <a:pPr marL="0" indent="0" algn="ctr">
              <a:buNone/>
            </a:pPr>
            <a:r>
              <a:rPr lang="en-GB" b="1" dirty="0"/>
              <a:t>Glory to the Father and to the Son</a:t>
            </a:r>
            <a:br>
              <a:rPr lang="en-GB" b="1" dirty="0"/>
            </a:br>
            <a:r>
              <a:rPr lang="en-GB" b="1" dirty="0"/>
              <a:t>and to the Holy Spirit;</a:t>
            </a:r>
            <a:br>
              <a:rPr lang="en-GB" b="1" dirty="0"/>
            </a:br>
            <a:r>
              <a:rPr lang="en-GB" b="1" dirty="0"/>
              <a:t>as it was in the beginning is now</a:t>
            </a:r>
            <a:br>
              <a:rPr lang="en-GB" b="1" dirty="0"/>
            </a:br>
            <a:r>
              <a:rPr lang="en-GB" b="1" dirty="0"/>
              <a:t>and shall be for ever. Amen.</a:t>
            </a:r>
          </a:p>
          <a:p>
            <a:pPr marL="0" indent="0" algn="ctr">
              <a:buNone/>
            </a:pPr>
            <a:r>
              <a:rPr lang="en-GB" dirty="0"/>
              <a:t/>
            </a:r>
            <a:br>
              <a:rPr lang="en-GB" dirty="0"/>
            </a:br>
            <a:r>
              <a:rPr lang="en-GB" b="1" i="1" dirty="0"/>
              <a:t>All: I will recount the gracious deeds of the Lord,</a:t>
            </a:r>
          </a:p>
          <a:p>
            <a:pPr marL="0" indent="0" algn="ctr">
              <a:buNone/>
            </a:pPr>
            <a:r>
              <a:rPr lang="en-GB" b="1" i="1" dirty="0"/>
              <a:t>the praises of the Most High.</a:t>
            </a:r>
          </a:p>
          <a:p>
            <a:pPr marL="0" indent="0">
              <a:buNone/>
            </a:pPr>
            <a:endParaRPr lang="en-GB" dirty="0"/>
          </a:p>
        </p:txBody>
      </p:sp>
    </p:spTree>
    <p:extLst>
      <p:ext uri="{BB962C8B-B14F-4D97-AF65-F5344CB8AC3E}">
        <p14:creationId xmlns:p14="http://schemas.microsoft.com/office/powerpoint/2010/main" val="570902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465FD-AC84-48D8-BFE1-454FA3A8F319}"/>
              </a:ext>
            </a:extLst>
          </p:cNvPr>
          <p:cNvSpPr>
            <a:spLocks noGrp="1"/>
          </p:cNvSpPr>
          <p:nvPr>
            <p:ph type="title"/>
          </p:nvPr>
        </p:nvSpPr>
        <p:spPr>
          <a:xfrm>
            <a:off x="838200" y="365125"/>
            <a:ext cx="10515600" cy="777875"/>
          </a:xfrm>
        </p:spPr>
        <p:txBody>
          <a:bodyPr/>
          <a:lstStyle/>
          <a:p>
            <a:r>
              <a:rPr lang="en-GB" dirty="0"/>
              <a:t>New Testament Reading</a:t>
            </a:r>
          </a:p>
        </p:txBody>
      </p:sp>
      <p:sp>
        <p:nvSpPr>
          <p:cNvPr id="3" name="Content Placeholder 2">
            <a:extLst>
              <a:ext uri="{FF2B5EF4-FFF2-40B4-BE49-F238E27FC236}">
                <a16:creationId xmlns:a16="http://schemas.microsoft.com/office/drawing/2014/main" id="{6504100A-344A-4BA2-9820-DACF5F28A588}"/>
              </a:ext>
            </a:extLst>
          </p:cNvPr>
          <p:cNvSpPr>
            <a:spLocks noGrp="1"/>
          </p:cNvSpPr>
          <p:nvPr>
            <p:ph idx="1"/>
          </p:nvPr>
        </p:nvSpPr>
        <p:spPr>
          <a:xfrm>
            <a:off x="419100" y="1143000"/>
            <a:ext cx="11277600" cy="5349875"/>
          </a:xfrm>
        </p:spPr>
        <p:txBody>
          <a:bodyPr>
            <a:normAutofit/>
          </a:bodyPr>
          <a:lstStyle/>
          <a:p>
            <a:r>
              <a:rPr lang="en-GB" dirty="0"/>
              <a:t>Romans 8:6-11  (NRSVACE)</a:t>
            </a:r>
          </a:p>
          <a:p>
            <a:r>
              <a:rPr lang="en-GB" b="1" baseline="30000" dirty="0"/>
              <a:t>6 </a:t>
            </a:r>
            <a:r>
              <a:rPr lang="en-GB" dirty="0"/>
              <a:t>To set the mind on the flesh is death, but to set the mind on the Spirit is life and peace. </a:t>
            </a:r>
            <a:r>
              <a:rPr lang="en-GB" b="1" baseline="30000" dirty="0"/>
              <a:t>7 </a:t>
            </a:r>
            <a:r>
              <a:rPr lang="en-GB" dirty="0"/>
              <a:t>For this reason the mind that is set on the flesh is hostile to God; it does not submit to God’s law—indeed it cannot, </a:t>
            </a:r>
            <a:r>
              <a:rPr lang="en-GB" b="1" baseline="30000" dirty="0"/>
              <a:t>8 </a:t>
            </a:r>
            <a:r>
              <a:rPr lang="en-GB" dirty="0"/>
              <a:t>and those who are in the flesh cannot please God.</a:t>
            </a:r>
          </a:p>
          <a:p>
            <a:r>
              <a:rPr lang="en-GB" b="1" baseline="30000" dirty="0"/>
              <a:t>9 </a:t>
            </a:r>
            <a:r>
              <a:rPr lang="en-GB" dirty="0"/>
              <a:t>But you are not in the flesh; you are in the Spirit, since the Spirit of God dwells in you. Anyone who does not have the Spirit of Christ does not belong to him. </a:t>
            </a:r>
            <a:r>
              <a:rPr lang="en-GB" b="1" baseline="30000" dirty="0"/>
              <a:t>10 </a:t>
            </a:r>
            <a:r>
              <a:rPr lang="en-GB" dirty="0"/>
              <a:t>But if Christ is in you, though the body is dead because of sin, the Spirit is life because of righteousness. </a:t>
            </a:r>
            <a:r>
              <a:rPr lang="en-GB" b="1" baseline="30000" dirty="0"/>
              <a:t>11 </a:t>
            </a:r>
            <a:r>
              <a:rPr lang="en-GB" dirty="0"/>
              <a:t>If the Spirit of him who raised Jesus from the dead dwells in you, he who raised Christ from the dead will give life to your mortal bodies also through his Spirit that dwells in you.</a:t>
            </a:r>
          </a:p>
          <a:p>
            <a:pPr marL="0" indent="0">
              <a:buNone/>
            </a:pPr>
            <a:endParaRPr lang="en-GB" dirty="0"/>
          </a:p>
        </p:txBody>
      </p:sp>
    </p:spTree>
    <p:extLst>
      <p:ext uri="{BB962C8B-B14F-4D97-AF65-F5344CB8AC3E}">
        <p14:creationId xmlns:p14="http://schemas.microsoft.com/office/powerpoint/2010/main" val="1019374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D41A9-0649-41C7-884A-579343CD5DDA}"/>
              </a:ext>
            </a:extLst>
          </p:cNvPr>
          <p:cNvSpPr>
            <a:spLocks noGrp="1"/>
          </p:cNvSpPr>
          <p:nvPr>
            <p:ph type="title"/>
          </p:nvPr>
        </p:nvSpPr>
        <p:spPr/>
        <p:txBody>
          <a:bodyPr/>
          <a:lstStyle/>
          <a:p>
            <a:r>
              <a:rPr lang="en-GB" dirty="0"/>
              <a:t>Dear Lord and Father of Mankind</a:t>
            </a:r>
          </a:p>
        </p:txBody>
      </p:sp>
      <p:pic>
        <p:nvPicPr>
          <p:cNvPr id="4" name="MP3-DearLordAndFather-4v-Repton-BMidi-128-CAM">
            <a:hlinkClick r:id="" action="ppaction://media"/>
            <a:extLst>
              <a:ext uri="{FF2B5EF4-FFF2-40B4-BE49-F238E27FC236}">
                <a16:creationId xmlns:a16="http://schemas.microsoft.com/office/drawing/2014/main" id="{B3C3C15B-6D2A-45C6-9396-1CB7F3DB1A29}"/>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4"/>
          <a:stretch>
            <a:fillRect/>
          </a:stretch>
        </p:blipFill>
        <p:spPr>
          <a:xfrm>
            <a:off x="533400" y="5562600"/>
            <a:ext cx="609600" cy="609600"/>
          </a:xfrm>
        </p:spPr>
      </p:pic>
      <p:sp>
        <p:nvSpPr>
          <p:cNvPr id="5" name="TextBox 4">
            <a:extLst>
              <a:ext uri="{FF2B5EF4-FFF2-40B4-BE49-F238E27FC236}">
                <a16:creationId xmlns:a16="http://schemas.microsoft.com/office/drawing/2014/main" id="{C6E8E174-1E85-4368-AA5C-5C3F7D27FCFD}"/>
              </a:ext>
            </a:extLst>
          </p:cNvPr>
          <p:cNvSpPr txBox="1"/>
          <p:nvPr/>
        </p:nvSpPr>
        <p:spPr>
          <a:xfrm>
            <a:off x="838200" y="2082800"/>
            <a:ext cx="3606800" cy="3693319"/>
          </a:xfrm>
          <a:prstGeom prst="rect">
            <a:avLst/>
          </a:prstGeom>
          <a:noFill/>
        </p:spPr>
        <p:txBody>
          <a:bodyPr wrap="square" rtlCol="0">
            <a:spAutoFit/>
          </a:bodyPr>
          <a:lstStyle/>
          <a:p>
            <a:r>
              <a:rPr lang="en-GB" dirty="0"/>
              <a:t>Dear Lord and Father of mankind,</a:t>
            </a:r>
          </a:p>
          <a:p>
            <a:r>
              <a:rPr lang="en-GB" dirty="0"/>
              <a:t>forgive our foolish ways;</a:t>
            </a:r>
          </a:p>
          <a:p>
            <a:r>
              <a:rPr lang="en-GB" dirty="0" err="1"/>
              <a:t>reclothe</a:t>
            </a:r>
            <a:r>
              <a:rPr lang="en-GB" dirty="0"/>
              <a:t> us in our rightful mind,</a:t>
            </a:r>
          </a:p>
          <a:p>
            <a:r>
              <a:rPr lang="en-GB" dirty="0"/>
              <a:t>in purer lives thy service find,</a:t>
            </a:r>
          </a:p>
          <a:p>
            <a:r>
              <a:rPr lang="en-GB" dirty="0"/>
              <a:t>in deeper reverence, praise,</a:t>
            </a:r>
          </a:p>
          <a:p>
            <a:r>
              <a:rPr lang="en-GB" dirty="0"/>
              <a:t>in deeper reverence, praise.</a:t>
            </a:r>
          </a:p>
          <a:p>
            <a:endParaRPr lang="en-GB" dirty="0"/>
          </a:p>
          <a:p>
            <a:r>
              <a:rPr lang="en-GB" dirty="0"/>
              <a:t>In simple trust like theirs who heard,</a:t>
            </a:r>
          </a:p>
          <a:p>
            <a:r>
              <a:rPr lang="en-GB" dirty="0"/>
              <a:t>beside the Syrian sea,</a:t>
            </a:r>
          </a:p>
          <a:p>
            <a:r>
              <a:rPr lang="en-GB" dirty="0"/>
              <a:t>the gracious calling of the Lord,</a:t>
            </a:r>
          </a:p>
          <a:p>
            <a:r>
              <a:rPr lang="en-GB" dirty="0"/>
              <a:t>let us, like them, without a word,</a:t>
            </a:r>
          </a:p>
          <a:p>
            <a:r>
              <a:rPr lang="en-GB" dirty="0"/>
              <a:t>rise up and follow thee,</a:t>
            </a:r>
          </a:p>
          <a:p>
            <a:r>
              <a:rPr lang="en-GB" dirty="0"/>
              <a:t>rise up and follow thee.</a:t>
            </a:r>
          </a:p>
        </p:txBody>
      </p:sp>
      <p:sp>
        <p:nvSpPr>
          <p:cNvPr id="6" name="TextBox 5">
            <a:extLst>
              <a:ext uri="{FF2B5EF4-FFF2-40B4-BE49-F238E27FC236}">
                <a16:creationId xmlns:a16="http://schemas.microsoft.com/office/drawing/2014/main" id="{8604B0A2-9F58-42DC-9C11-CB0BAF40BEF6}"/>
              </a:ext>
            </a:extLst>
          </p:cNvPr>
          <p:cNvSpPr txBox="1"/>
          <p:nvPr/>
        </p:nvSpPr>
        <p:spPr>
          <a:xfrm>
            <a:off x="4889500" y="1968500"/>
            <a:ext cx="3378200" cy="4247317"/>
          </a:xfrm>
          <a:prstGeom prst="rect">
            <a:avLst/>
          </a:prstGeom>
          <a:noFill/>
        </p:spPr>
        <p:txBody>
          <a:bodyPr wrap="square" rtlCol="0">
            <a:spAutoFit/>
          </a:bodyPr>
          <a:lstStyle/>
          <a:p>
            <a:r>
              <a:rPr lang="en-GB"/>
              <a:t>O sabbath rest by Galilee,</a:t>
            </a:r>
          </a:p>
          <a:p>
            <a:r>
              <a:rPr lang="en-GB"/>
              <a:t>O calm of hills above,</a:t>
            </a:r>
          </a:p>
          <a:p>
            <a:r>
              <a:rPr lang="en-GB"/>
              <a:t>where Jesus knelt to share with thee</a:t>
            </a:r>
          </a:p>
          <a:p>
            <a:r>
              <a:rPr lang="en-GB"/>
              <a:t>the silence of eternity,</a:t>
            </a:r>
          </a:p>
          <a:p>
            <a:r>
              <a:rPr lang="en-GB"/>
              <a:t>interpreted by love,</a:t>
            </a:r>
          </a:p>
          <a:p>
            <a:r>
              <a:rPr lang="en-GB"/>
              <a:t>interpreted by love!</a:t>
            </a:r>
          </a:p>
          <a:p>
            <a:endParaRPr lang="en-GB"/>
          </a:p>
          <a:p>
            <a:r>
              <a:rPr lang="en-GB"/>
              <a:t>Drop thy still dews of quietness,</a:t>
            </a:r>
          </a:p>
          <a:p>
            <a:r>
              <a:rPr lang="en-GB"/>
              <a:t>till all our strivings cease;</a:t>
            </a:r>
          </a:p>
          <a:p>
            <a:r>
              <a:rPr lang="en-GB"/>
              <a:t>take from our souls the strain and stress,</a:t>
            </a:r>
          </a:p>
          <a:p>
            <a:r>
              <a:rPr lang="en-GB"/>
              <a:t>and let our ordered lives confess</a:t>
            </a:r>
          </a:p>
          <a:p>
            <a:r>
              <a:rPr lang="en-GB"/>
              <a:t>the beauty of thy peace,</a:t>
            </a:r>
          </a:p>
          <a:p>
            <a:r>
              <a:rPr lang="en-GB"/>
              <a:t>the beauty of thy peace.</a:t>
            </a:r>
            <a:endParaRPr lang="en-GB" dirty="0"/>
          </a:p>
        </p:txBody>
      </p:sp>
      <p:sp>
        <p:nvSpPr>
          <p:cNvPr id="7" name="TextBox 6">
            <a:extLst>
              <a:ext uri="{FF2B5EF4-FFF2-40B4-BE49-F238E27FC236}">
                <a16:creationId xmlns:a16="http://schemas.microsoft.com/office/drawing/2014/main" id="{B9E97E1F-1698-4532-ADEB-F842A8CBC6BF}"/>
              </a:ext>
            </a:extLst>
          </p:cNvPr>
          <p:cNvSpPr txBox="1"/>
          <p:nvPr/>
        </p:nvSpPr>
        <p:spPr>
          <a:xfrm>
            <a:off x="8267700" y="1968500"/>
            <a:ext cx="3086100" cy="2585323"/>
          </a:xfrm>
          <a:prstGeom prst="rect">
            <a:avLst/>
          </a:prstGeom>
          <a:noFill/>
        </p:spPr>
        <p:txBody>
          <a:bodyPr wrap="square" rtlCol="0">
            <a:spAutoFit/>
          </a:bodyPr>
          <a:lstStyle/>
          <a:p>
            <a:r>
              <a:rPr lang="en-GB"/>
              <a:t>Breathe through the heats of our desire</a:t>
            </a:r>
          </a:p>
          <a:p>
            <a:r>
              <a:rPr lang="en-GB"/>
              <a:t>thy coolness and thy balm;</a:t>
            </a:r>
          </a:p>
          <a:p>
            <a:r>
              <a:rPr lang="en-GB"/>
              <a:t>let sense be dumb, let flesh retire;</a:t>
            </a:r>
          </a:p>
          <a:p>
            <a:r>
              <a:rPr lang="en-GB"/>
              <a:t>speak through the earthquake, wind, and fire,</a:t>
            </a:r>
          </a:p>
          <a:p>
            <a:r>
              <a:rPr lang="en-GB"/>
              <a:t>O still, small voice of calm,</a:t>
            </a:r>
          </a:p>
          <a:p>
            <a:r>
              <a:rPr lang="en-GB"/>
              <a:t>O still, small voice of calm.</a:t>
            </a:r>
            <a:endParaRPr lang="en-GB" dirty="0"/>
          </a:p>
        </p:txBody>
      </p:sp>
    </p:spTree>
    <p:extLst>
      <p:ext uri="{BB962C8B-B14F-4D97-AF65-F5344CB8AC3E}">
        <p14:creationId xmlns:p14="http://schemas.microsoft.com/office/powerpoint/2010/main" val="3938306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811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94A4B-B362-409C-98A4-3366DBA7C438}"/>
              </a:ext>
            </a:extLst>
          </p:cNvPr>
          <p:cNvSpPr>
            <a:spLocks noGrp="1"/>
          </p:cNvSpPr>
          <p:nvPr>
            <p:ph type="title"/>
          </p:nvPr>
        </p:nvSpPr>
        <p:spPr>
          <a:xfrm>
            <a:off x="838200" y="-106363"/>
            <a:ext cx="10515600" cy="868363"/>
          </a:xfrm>
        </p:spPr>
        <p:txBody>
          <a:bodyPr/>
          <a:lstStyle/>
          <a:p>
            <a:r>
              <a:rPr lang="en-GB" dirty="0"/>
              <a:t>Gospel</a:t>
            </a:r>
          </a:p>
        </p:txBody>
      </p:sp>
      <p:sp>
        <p:nvSpPr>
          <p:cNvPr id="3" name="Content Placeholder 2">
            <a:extLst>
              <a:ext uri="{FF2B5EF4-FFF2-40B4-BE49-F238E27FC236}">
                <a16:creationId xmlns:a16="http://schemas.microsoft.com/office/drawing/2014/main" id="{06C71A65-1504-4E3B-A00D-E7058D92E526}"/>
              </a:ext>
            </a:extLst>
          </p:cNvPr>
          <p:cNvSpPr>
            <a:spLocks noGrp="1"/>
          </p:cNvSpPr>
          <p:nvPr>
            <p:ph idx="1"/>
          </p:nvPr>
        </p:nvSpPr>
        <p:spPr>
          <a:xfrm>
            <a:off x="0" y="558800"/>
            <a:ext cx="12192000" cy="6299199"/>
          </a:xfrm>
        </p:spPr>
        <p:txBody>
          <a:bodyPr>
            <a:noAutofit/>
          </a:bodyPr>
          <a:lstStyle/>
          <a:p>
            <a:pPr marL="0" indent="0">
              <a:buNone/>
            </a:pPr>
            <a:r>
              <a:rPr lang="en-GB" sz="2400" dirty="0"/>
              <a:t>John 11:1-45 (NRSVACE)</a:t>
            </a:r>
          </a:p>
          <a:p>
            <a:pPr marL="0" indent="0">
              <a:buNone/>
            </a:pPr>
            <a:r>
              <a:rPr lang="en-GB" sz="2300" dirty="0"/>
              <a:t>11 Now a certain man was ill, Lazarus of Bethany, the village of Mary and her sister Martha. 2 Mary was the one who anointed the Lord with perfume and wiped his feet with her hair; her brother Lazarus was ill. 3 So the sisters sent a message to Jesus, ‘Lord, he whom you love is ill.’ 4 But when Jesus heard it, he said, ‘This illness does not lead to death; rather it is for God’s glory, so that the Son of God may be glorified through it.’ 5 Accordingly, though Jesus loved Martha and her sister and Lazarus, 6 after having heard that Lazarus was ill, he stayed two days longer in the place where he was.</a:t>
            </a:r>
          </a:p>
          <a:p>
            <a:pPr marL="0" indent="0">
              <a:buNone/>
            </a:pPr>
            <a:r>
              <a:rPr lang="en-GB" sz="2300" dirty="0"/>
              <a:t>7 Then after this he said to the disciples, ‘Let us go to Judea again.’ 8 The disciples said to him, ‘Rabbi, the Jews were just now trying to stone you, and are you going there again?’ 9 Jesus answered, ‘Are there not twelve hours of daylight? Those who walk during the day do not stumble, because they see the light of this world. 10 But those who walk at night stumble, because the light is not in them.’ 11 After saying this, he told them, ‘Our friend Lazarus has fallen asleep, but I am going there to awaken him.’ 12 The disciples said to him, ‘Lord, if he has fallen asleep, he will be all right.’ 13 Jesus, however, had been speaking about his death, but they thought that he was referring merely to sleep. 14 Then Jesus told them plainly, ‘Lazarus is dead. 15 For your sake I am glad I was not there, so that you may believe. But let us go to him.’ 16 Thomas, who was called the Twin, said to his fellow-disciples, ‘Let us also go, that we may die with him.’</a:t>
            </a:r>
          </a:p>
        </p:txBody>
      </p:sp>
    </p:spTree>
    <p:extLst>
      <p:ext uri="{BB962C8B-B14F-4D97-AF65-F5344CB8AC3E}">
        <p14:creationId xmlns:p14="http://schemas.microsoft.com/office/powerpoint/2010/main" val="40598762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FF8F33-2B11-42BD-A80C-651813A340FE}"/>
              </a:ext>
            </a:extLst>
          </p:cNvPr>
          <p:cNvSpPr>
            <a:spLocks noGrp="1"/>
          </p:cNvSpPr>
          <p:nvPr>
            <p:ph idx="1"/>
          </p:nvPr>
        </p:nvSpPr>
        <p:spPr>
          <a:xfrm>
            <a:off x="0" y="114300"/>
            <a:ext cx="11925300" cy="6629400"/>
          </a:xfrm>
        </p:spPr>
        <p:txBody>
          <a:bodyPr/>
          <a:lstStyle/>
          <a:p>
            <a:pPr marL="0" indent="0">
              <a:buNone/>
            </a:pPr>
            <a:r>
              <a:rPr lang="en-GB" b="1" baseline="30000" dirty="0"/>
              <a:t>17 </a:t>
            </a:r>
            <a:r>
              <a:rPr lang="en-GB" dirty="0"/>
              <a:t>When Jesus arrived, he found that Lazarus had already been in the tomb for four days. </a:t>
            </a:r>
            <a:r>
              <a:rPr lang="en-GB" b="1" baseline="30000" dirty="0"/>
              <a:t>18 </a:t>
            </a:r>
            <a:r>
              <a:rPr lang="en-GB" dirty="0"/>
              <a:t>Now Bethany was near Jerusalem, some two miles away, </a:t>
            </a:r>
            <a:r>
              <a:rPr lang="en-GB" b="1" baseline="30000" dirty="0"/>
              <a:t>19 </a:t>
            </a:r>
            <a:r>
              <a:rPr lang="en-GB" dirty="0"/>
              <a:t>and many of the Jews had come to Martha and Mary to console them about their brother. </a:t>
            </a:r>
            <a:r>
              <a:rPr lang="en-GB" b="1" baseline="30000" dirty="0"/>
              <a:t>20 </a:t>
            </a:r>
            <a:r>
              <a:rPr lang="en-GB" dirty="0"/>
              <a:t>When Martha heard that Jesus was coming, she went and met him, while Mary stayed at home. </a:t>
            </a:r>
            <a:r>
              <a:rPr lang="en-GB" b="1" baseline="30000" dirty="0"/>
              <a:t>21 </a:t>
            </a:r>
            <a:r>
              <a:rPr lang="en-GB" dirty="0"/>
              <a:t>Martha said to Jesus, ‘Lord, if you had been here, my brother would not have died. </a:t>
            </a:r>
            <a:r>
              <a:rPr lang="en-GB" b="1" baseline="30000" dirty="0"/>
              <a:t>22 </a:t>
            </a:r>
            <a:r>
              <a:rPr lang="en-GB" dirty="0"/>
              <a:t>But even now I know that God will give you whatever you ask of him.’ </a:t>
            </a:r>
            <a:r>
              <a:rPr lang="en-GB" b="1" baseline="30000" dirty="0"/>
              <a:t>23 </a:t>
            </a:r>
            <a:r>
              <a:rPr lang="en-GB" dirty="0"/>
              <a:t>Jesus said to her, ‘Your brother will rise again.’ </a:t>
            </a:r>
            <a:r>
              <a:rPr lang="en-GB" b="1" baseline="30000" dirty="0"/>
              <a:t>24 </a:t>
            </a:r>
            <a:r>
              <a:rPr lang="en-GB" dirty="0"/>
              <a:t>Martha said to him, ‘I know that he will rise again in the resurrection on the last day.’ </a:t>
            </a:r>
            <a:r>
              <a:rPr lang="en-GB" b="1" baseline="30000" dirty="0"/>
              <a:t>25 </a:t>
            </a:r>
            <a:r>
              <a:rPr lang="en-GB" dirty="0"/>
              <a:t>Jesus said to her, ‘I am the resurrection and the life. Those who believe in me, even though they die, will live, </a:t>
            </a:r>
            <a:r>
              <a:rPr lang="en-GB" b="1" baseline="30000" dirty="0"/>
              <a:t>26 </a:t>
            </a:r>
            <a:r>
              <a:rPr lang="en-GB" dirty="0"/>
              <a:t>and everyone who lives and believes in me will never die. Do you believe this?’ </a:t>
            </a:r>
            <a:r>
              <a:rPr lang="en-GB" b="1" baseline="30000" dirty="0"/>
              <a:t>27 </a:t>
            </a:r>
            <a:r>
              <a:rPr lang="en-GB" dirty="0"/>
              <a:t>She said to him, ‘Yes, Lord, I believe that you are the Messiah, the Son of God, the one coming into the world.’</a:t>
            </a:r>
          </a:p>
        </p:txBody>
      </p:sp>
    </p:spTree>
    <p:extLst>
      <p:ext uri="{BB962C8B-B14F-4D97-AF65-F5344CB8AC3E}">
        <p14:creationId xmlns:p14="http://schemas.microsoft.com/office/powerpoint/2010/main" val="33605150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62AF39-B834-44A3-9D71-396B8B5F4A2B}"/>
              </a:ext>
            </a:extLst>
          </p:cNvPr>
          <p:cNvSpPr>
            <a:spLocks noGrp="1"/>
          </p:cNvSpPr>
          <p:nvPr>
            <p:ph idx="1"/>
          </p:nvPr>
        </p:nvSpPr>
        <p:spPr>
          <a:xfrm>
            <a:off x="101600" y="139700"/>
            <a:ext cx="12090400" cy="6353175"/>
          </a:xfrm>
        </p:spPr>
        <p:txBody>
          <a:bodyPr>
            <a:normAutofit/>
          </a:bodyPr>
          <a:lstStyle/>
          <a:p>
            <a:pPr marL="0" indent="0">
              <a:buNone/>
            </a:pPr>
            <a:r>
              <a:rPr lang="en-GB" dirty="0"/>
              <a:t>28 When she had said this, she went back and called her sister Mary, and told her privately, ‘The Teacher is here and is calling for you.’ 29 And when she heard it, she got up quickly and went to him. 30 Now Jesus had not yet come to the village, but was still at the place where Martha had met him. 31 The Jews who were with her in the house, consoling her, saw Mary get up quickly and go out. They followed her because they thought that she was going to the tomb to weep there. 32 When Mary came where Jesus was and saw him, she knelt at his feet and said to him, ‘Lord, if you had been here, my brother would not have died.’ 33 When Jesus saw her weeping, and the Jews who came with her also weeping, he was greatly disturbed in spirit and deeply moved. 34 He said, ‘Where have you laid him?’ They said to him, ‘Lord, come and see.’ 35 Jesus began to weep. 36 So the Jews said, ‘See how he loved him!’ 37 But some of them said, ‘Could not he who opened the eyes of the blind man have kept this man from dying?’</a:t>
            </a:r>
          </a:p>
        </p:txBody>
      </p:sp>
    </p:spTree>
    <p:extLst>
      <p:ext uri="{BB962C8B-B14F-4D97-AF65-F5344CB8AC3E}">
        <p14:creationId xmlns:p14="http://schemas.microsoft.com/office/powerpoint/2010/main" val="933971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3747F8-53BE-41EF-A4B4-DF8DF79F12DC}"/>
              </a:ext>
            </a:extLst>
          </p:cNvPr>
          <p:cNvSpPr>
            <a:spLocks noGrp="1"/>
          </p:cNvSpPr>
          <p:nvPr>
            <p:ph idx="1"/>
          </p:nvPr>
        </p:nvSpPr>
        <p:spPr>
          <a:xfrm>
            <a:off x="88900" y="203200"/>
            <a:ext cx="11887200" cy="6502400"/>
          </a:xfrm>
        </p:spPr>
        <p:txBody>
          <a:bodyPr>
            <a:normAutofit/>
          </a:bodyPr>
          <a:lstStyle/>
          <a:p>
            <a:pPr marL="0" indent="0">
              <a:buNone/>
            </a:pPr>
            <a:r>
              <a:rPr lang="en-GB" dirty="0"/>
              <a:t>38 Then Jesus, again greatly disturbed, came to the tomb. It was a cave, and a stone was lying against it. 39 Jesus said, ‘Take away the stone.’ Martha, the sister of the dead man, said to him, ‘Lord, already there is a stench because he has been dead for four days.’ 40 Jesus said to her, ‘Did I not tell you that if you believed, you would see the glory of God?’ 41 So they took away the stone. And Jesus looked upwards and said, ‘Father, I thank you for having heard me. 42 I knew that you always hear me, but I have said this for the sake of the crowd standing here, so that they may believe that you sent me.’ 43 When he had said this, he cried with a loud voice, ‘Lazarus, come out!’ 44 The dead man came out, his hands and feet bound with strips of cloth, and his face wrapped in a cloth. Jesus said to them, ‘Unbind him, and let him go.’</a:t>
            </a:r>
          </a:p>
          <a:p>
            <a:pPr marL="0" indent="0">
              <a:buNone/>
            </a:pPr>
            <a:r>
              <a:rPr lang="en-GB" dirty="0"/>
              <a:t>45 Many of the Jews therefore, who had come with Mary and had seen what Jesus did, believed in him.</a:t>
            </a:r>
          </a:p>
        </p:txBody>
      </p:sp>
    </p:spTree>
    <p:extLst>
      <p:ext uri="{BB962C8B-B14F-4D97-AF65-F5344CB8AC3E}">
        <p14:creationId xmlns:p14="http://schemas.microsoft.com/office/powerpoint/2010/main" val="19481814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E334D-924B-44E1-B2ED-DD0AD4045286}"/>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7B833FD8-9E56-430C-AF40-B12C89690716}"/>
              </a:ext>
            </a:extLst>
          </p:cNvPr>
          <p:cNvSpPr>
            <a:spLocks noGrp="1"/>
          </p:cNvSpPr>
          <p:nvPr>
            <p:ph idx="1"/>
          </p:nvPr>
        </p:nvSpPr>
        <p:spPr/>
        <p:txBody>
          <a:bodyPr>
            <a:normAutofit/>
          </a:bodyPr>
          <a:lstStyle/>
          <a:p>
            <a:pPr marL="0" indent="0" algn="ctr">
              <a:buNone/>
            </a:pPr>
            <a:r>
              <a:rPr lang="en-GB" sz="8000" dirty="0"/>
              <a:t>Sermon to be read here</a:t>
            </a:r>
          </a:p>
        </p:txBody>
      </p:sp>
    </p:spTree>
    <p:extLst>
      <p:ext uri="{BB962C8B-B14F-4D97-AF65-F5344CB8AC3E}">
        <p14:creationId xmlns:p14="http://schemas.microsoft.com/office/powerpoint/2010/main" val="38389832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A1B0A2-FC3F-4BBD-BA39-114581F69D67}"/>
              </a:ext>
            </a:extLst>
          </p:cNvPr>
          <p:cNvSpPr>
            <a:spLocks noGrp="1"/>
          </p:cNvSpPr>
          <p:nvPr>
            <p:ph idx="1"/>
          </p:nvPr>
        </p:nvSpPr>
        <p:spPr>
          <a:xfrm>
            <a:off x="838200" y="508000"/>
            <a:ext cx="10515600" cy="5668963"/>
          </a:xfrm>
        </p:spPr>
        <p:txBody>
          <a:bodyPr>
            <a:normAutofit/>
          </a:bodyPr>
          <a:lstStyle/>
          <a:p>
            <a:pPr marL="0" indent="0" fontAlgn="base">
              <a:buNone/>
            </a:pPr>
            <a:r>
              <a:rPr lang="en-GB" dirty="0"/>
              <a:t>We adore you, O Christ, and we bless you;</a:t>
            </a:r>
            <a:br>
              <a:rPr lang="en-GB" dirty="0"/>
            </a:br>
            <a:r>
              <a:rPr lang="en-GB" b="1" i="1" dirty="0"/>
              <a:t>All </a:t>
            </a:r>
            <a:r>
              <a:rPr lang="en-GB" b="1" dirty="0"/>
              <a:t>by your holy cross, you have redeemed the world.</a:t>
            </a:r>
            <a:r>
              <a:rPr lang="en-GB" dirty="0"/>
              <a:t/>
            </a:r>
            <a:br>
              <a:rPr lang="en-GB" dirty="0"/>
            </a:br>
            <a:r>
              <a:rPr lang="en-GB" dirty="0"/>
              <a:t>God chose what is weak in the world to shame the strong.</a:t>
            </a:r>
            <a:br>
              <a:rPr lang="en-GB" dirty="0"/>
            </a:br>
            <a:r>
              <a:rPr lang="en-GB" b="1" i="1" dirty="0"/>
              <a:t>All </a:t>
            </a:r>
            <a:r>
              <a:rPr lang="en-GB" b="1" dirty="0"/>
              <a:t>We adore you, O Christ, and we bless you.</a:t>
            </a:r>
            <a:r>
              <a:rPr lang="en-GB" dirty="0"/>
              <a:t/>
            </a:r>
            <a:br>
              <a:rPr lang="en-GB" dirty="0"/>
            </a:br>
            <a:r>
              <a:rPr lang="en-GB" dirty="0"/>
              <a:t>We preach Christ crucified,</a:t>
            </a:r>
            <a:br>
              <a:rPr lang="en-GB" dirty="0"/>
            </a:br>
            <a:r>
              <a:rPr lang="en-GB" dirty="0"/>
              <a:t>the power of God and the wisdom of God.</a:t>
            </a:r>
            <a:br>
              <a:rPr lang="en-GB" dirty="0"/>
            </a:br>
            <a:r>
              <a:rPr lang="en-GB" b="1" i="1" dirty="0"/>
              <a:t>All </a:t>
            </a:r>
            <a:r>
              <a:rPr lang="en-GB" b="1" dirty="0"/>
              <a:t>By your holy cross, you have redeemed the world.</a:t>
            </a:r>
            <a:r>
              <a:rPr lang="en-GB" dirty="0"/>
              <a:t/>
            </a:r>
            <a:br>
              <a:rPr lang="en-GB" dirty="0"/>
            </a:br>
            <a:r>
              <a:rPr lang="en-GB" dirty="0"/>
              <a:t>God forbid that I should glory,</a:t>
            </a:r>
            <a:br>
              <a:rPr lang="en-GB" dirty="0"/>
            </a:br>
            <a:r>
              <a:rPr lang="en-GB" dirty="0"/>
              <a:t>save in the cross of our Lord Jesus Christ.</a:t>
            </a:r>
            <a:br>
              <a:rPr lang="en-GB" dirty="0"/>
            </a:br>
            <a:r>
              <a:rPr lang="en-GB" b="1" i="1" dirty="0"/>
              <a:t>All </a:t>
            </a:r>
            <a:r>
              <a:rPr lang="en-GB" b="1" dirty="0"/>
              <a:t>We adore you, O Christ, and we bless you;</a:t>
            </a:r>
            <a:r>
              <a:rPr lang="en-GB" dirty="0"/>
              <a:t/>
            </a:r>
            <a:br>
              <a:rPr lang="en-GB" dirty="0"/>
            </a:br>
            <a:r>
              <a:rPr lang="en-GB" b="1" dirty="0"/>
              <a:t>by your holy cross, you have redeemed the world.</a:t>
            </a:r>
            <a:r>
              <a:rPr lang="en-GB" dirty="0"/>
              <a:t/>
            </a:r>
            <a:br>
              <a:rPr lang="en-GB" dirty="0"/>
            </a:br>
            <a:endParaRPr lang="en-GB" dirty="0"/>
          </a:p>
        </p:txBody>
      </p:sp>
    </p:spTree>
    <p:extLst>
      <p:ext uri="{BB962C8B-B14F-4D97-AF65-F5344CB8AC3E}">
        <p14:creationId xmlns:p14="http://schemas.microsoft.com/office/powerpoint/2010/main" val="29153159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31CE8-62F1-46A1-A50E-61328E2AB9F3}"/>
              </a:ext>
            </a:extLst>
          </p:cNvPr>
          <p:cNvSpPr>
            <a:spLocks noGrp="1"/>
          </p:cNvSpPr>
          <p:nvPr>
            <p:ph type="title"/>
          </p:nvPr>
        </p:nvSpPr>
        <p:spPr>
          <a:xfrm>
            <a:off x="838200" y="98425"/>
            <a:ext cx="10515600" cy="612775"/>
          </a:xfrm>
        </p:spPr>
        <p:txBody>
          <a:bodyPr>
            <a:normAutofit fontScale="90000"/>
          </a:bodyPr>
          <a:lstStyle/>
          <a:p>
            <a:r>
              <a:rPr lang="en-GB" dirty="0"/>
              <a:t>Benedictus</a:t>
            </a:r>
          </a:p>
        </p:txBody>
      </p:sp>
      <p:sp>
        <p:nvSpPr>
          <p:cNvPr id="3" name="Content Placeholder 2">
            <a:extLst>
              <a:ext uri="{FF2B5EF4-FFF2-40B4-BE49-F238E27FC236}">
                <a16:creationId xmlns:a16="http://schemas.microsoft.com/office/drawing/2014/main" id="{D4B8614C-81E7-442F-ACDA-C222EC8E4E13}"/>
              </a:ext>
            </a:extLst>
          </p:cNvPr>
          <p:cNvSpPr>
            <a:spLocks noGrp="1"/>
          </p:cNvSpPr>
          <p:nvPr>
            <p:ph sz="half" idx="1"/>
          </p:nvPr>
        </p:nvSpPr>
        <p:spPr>
          <a:xfrm>
            <a:off x="152400" y="711200"/>
            <a:ext cx="6184900" cy="5956300"/>
          </a:xfrm>
        </p:spPr>
        <p:txBody>
          <a:bodyPr>
            <a:normAutofit fontScale="85000" lnSpcReduction="10000"/>
          </a:bodyPr>
          <a:lstStyle/>
          <a:p>
            <a:pPr marL="0" indent="0">
              <a:buNone/>
            </a:pPr>
            <a:r>
              <a:rPr lang="en-GB" b="1" i="1" dirty="0"/>
              <a:t>All </a:t>
            </a:r>
            <a:r>
              <a:rPr lang="en-GB" b="1" dirty="0"/>
              <a:t>The word of the cross is folly</a:t>
            </a:r>
            <a:r>
              <a:rPr lang="en-GB" dirty="0"/>
              <a:t/>
            </a:r>
            <a:br>
              <a:rPr lang="en-GB" dirty="0"/>
            </a:br>
            <a:r>
              <a:rPr lang="en-GB" b="1" dirty="0"/>
              <a:t>to those who are perishing,</a:t>
            </a:r>
            <a:r>
              <a:rPr lang="en-GB" dirty="0"/>
              <a:t/>
            </a:r>
            <a:br>
              <a:rPr lang="en-GB" dirty="0"/>
            </a:br>
            <a:r>
              <a:rPr lang="en-GB" b="1" dirty="0"/>
              <a:t>but to those who are being saved</a:t>
            </a:r>
            <a:r>
              <a:rPr lang="en-GB" dirty="0"/>
              <a:t/>
            </a:r>
            <a:br>
              <a:rPr lang="en-GB" dirty="0"/>
            </a:br>
            <a:r>
              <a:rPr lang="en-GB" b="1" dirty="0"/>
              <a:t>it is the power of God.</a:t>
            </a:r>
          </a:p>
          <a:p>
            <a:pPr marL="0" indent="0">
              <a:buNone/>
            </a:pPr>
            <a:r>
              <a:rPr lang="en-GB" dirty="0"/>
              <a:t>1Blessed be the Lord the God of Israel, </a:t>
            </a:r>
            <a:br>
              <a:rPr lang="en-GB" dirty="0"/>
            </a:br>
            <a:r>
              <a:rPr lang="en-GB" dirty="0"/>
              <a:t>who has come to his people and set them free.</a:t>
            </a:r>
          </a:p>
          <a:p>
            <a:pPr marL="0" indent="0" fontAlgn="base">
              <a:buNone/>
            </a:pPr>
            <a:r>
              <a:rPr lang="en-GB" dirty="0"/>
              <a:t>2He has raised up for us a mighty Saviour, </a:t>
            </a:r>
            <a:br>
              <a:rPr lang="en-GB" dirty="0"/>
            </a:br>
            <a:r>
              <a:rPr lang="en-GB" dirty="0"/>
              <a:t>born of the house of his servant David.</a:t>
            </a:r>
          </a:p>
          <a:p>
            <a:pPr marL="0" indent="0" fontAlgn="base">
              <a:buNone/>
            </a:pPr>
            <a:r>
              <a:rPr lang="en-GB" dirty="0"/>
              <a:t>3Through his holy prophets God promised of old </a:t>
            </a:r>
            <a:br>
              <a:rPr lang="en-GB" dirty="0"/>
            </a:br>
            <a:r>
              <a:rPr lang="en-GB" dirty="0"/>
              <a:t>to save us from our enemies,</a:t>
            </a:r>
            <a:br>
              <a:rPr lang="en-GB" dirty="0"/>
            </a:br>
            <a:r>
              <a:rPr lang="en-GB" dirty="0"/>
              <a:t>from the hands of all that hate us,</a:t>
            </a:r>
          </a:p>
          <a:p>
            <a:pPr marL="0" indent="0" fontAlgn="base">
              <a:buNone/>
            </a:pPr>
            <a:r>
              <a:rPr lang="en-GB" dirty="0"/>
              <a:t>4To show mercy to our ancestors, </a:t>
            </a:r>
            <a:br>
              <a:rPr lang="en-GB" dirty="0"/>
            </a:br>
            <a:r>
              <a:rPr lang="en-GB" dirty="0"/>
              <a:t>and to remember his holy covenant.</a:t>
            </a:r>
          </a:p>
          <a:p>
            <a:pPr marL="0" indent="0" fontAlgn="base">
              <a:buNone/>
            </a:pPr>
            <a:r>
              <a:rPr lang="en-GB" dirty="0"/>
              <a:t>5This was the oath God swore to our father Abraham: </a:t>
            </a:r>
            <a:br>
              <a:rPr lang="en-GB" dirty="0"/>
            </a:br>
            <a:r>
              <a:rPr lang="en-GB" dirty="0"/>
              <a:t>to set us free from the hands of our enemies,</a:t>
            </a:r>
          </a:p>
          <a:p>
            <a:pPr marL="0" indent="0">
              <a:buNone/>
            </a:pPr>
            <a:endParaRPr lang="en-GB" dirty="0"/>
          </a:p>
        </p:txBody>
      </p:sp>
      <p:sp>
        <p:nvSpPr>
          <p:cNvPr id="4" name="Content Placeholder 3">
            <a:extLst>
              <a:ext uri="{FF2B5EF4-FFF2-40B4-BE49-F238E27FC236}">
                <a16:creationId xmlns:a16="http://schemas.microsoft.com/office/drawing/2014/main" id="{8BA65207-58DE-40B1-971E-0344896E83E4}"/>
              </a:ext>
            </a:extLst>
          </p:cNvPr>
          <p:cNvSpPr>
            <a:spLocks noGrp="1"/>
          </p:cNvSpPr>
          <p:nvPr>
            <p:ph sz="half" idx="2"/>
          </p:nvPr>
        </p:nvSpPr>
        <p:spPr>
          <a:xfrm>
            <a:off x="6172200" y="711200"/>
            <a:ext cx="6019800" cy="5956300"/>
          </a:xfrm>
        </p:spPr>
        <p:txBody>
          <a:bodyPr>
            <a:normAutofit fontScale="85000" lnSpcReduction="10000"/>
          </a:bodyPr>
          <a:lstStyle/>
          <a:p>
            <a:pPr marL="0" indent="0" fontAlgn="base">
              <a:buNone/>
            </a:pPr>
            <a:r>
              <a:rPr lang="en-GB" sz="3100" dirty="0"/>
              <a:t>Free to worship him without fear, </a:t>
            </a:r>
            <a:br>
              <a:rPr lang="en-GB" sz="3100" dirty="0"/>
            </a:br>
            <a:r>
              <a:rPr lang="en-GB" sz="3100" dirty="0"/>
              <a:t>holy and righteous in his sight</a:t>
            </a:r>
            <a:br>
              <a:rPr lang="en-GB" sz="3100" dirty="0"/>
            </a:br>
            <a:r>
              <a:rPr lang="en-GB" sz="3100" dirty="0"/>
              <a:t>all the days of our life.</a:t>
            </a:r>
          </a:p>
          <a:p>
            <a:pPr marL="0" indent="0" fontAlgn="base">
              <a:buNone/>
            </a:pPr>
            <a:r>
              <a:rPr lang="en-GB" sz="3100" dirty="0"/>
              <a:t>7 And you, child, shall be called the prophet of the Most High, </a:t>
            </a:r>
            <a:br>
              <a:rPr lang="en-GB" sz="3100" dirty="0"/>
            </a:br>
            <a:r>
              <a:rPr lang="en-GB" sz="3100" dirty="0"/>
              <a:t>for you will go before the Lord to prepare his way,</a:t>
            </a:r>
          </a:p>
          <a:p>
            <a:pPr marL="0" indent="0" fontAlgn="base">
              <a:buNone/>
            </a:pPr>
            <a:r>
              <a:rPr lang="en-GB" sz="3100" dirty="0"/>
              <a:t>8 To give his people knowledge of salvation </a:t>
            </a:r>
            <a:br>
              <a:rPr lang="en-GB" sz="3100" dirty="0"/>
            </a:br>
            <a:r>
              <a:rPr lang="en-GB" sz="3100" dirty="0"/>
              <a:t>by the forgiveness of all their sins.</a:t>
            </a:r>
          </a:p>
          <a:p>
            <a:pPr marL="0" indent="0" fontAlgn="base">
              <a:buNone/>
            </a:pPr>
            <a:r>
              <a:rPr lang="en-GB" sz="3100" dirty="0"/>
              <a:t>9 In the tender compassion of our God </a:t>
            </a:r>
            <a:br>
              <a:rPr lang="en-GB" sz="3100" dirty="0"/>
            </a:br>
            <a:r>
              <a:rPr lang="en-GB" sz="3100" dirty="0"/>
              <a:t>the dawn from on high shall break upon us,</a:t>
            </a:r>
          </a:p>
          <a:p>
            <a:pPr marL="0" indent="0" fontAlgn="base">
              <a:buNone/>
            </a:pPr>
            <a:r>
              <a:rPr lang="en-GB" sz="3100" dirty="0"/>
              <a:t>10 To shine on those who dwell in darkness and the shadow of death, </a:t>
            </a:r>
            <a:br>
              <a:rPr lang="en-GB" sz="3100" dirty="0"/>
            </a:br>
            <a:r>
              <a:rPr lang="en-GB" sz="3100" dirty="0"/>
              <a:t>and to guide our feet into the way of peace.</a:t>
            </a:r>
          </a:p>
          <a:p>
            <a:pPr marL="0" indent="0">
              <a:buNone/>
            </a:pPr>
            <a:endParaRPr lang="en-GB" dirty="0"/>
          </a:p>
        </p:txBody>
      </p:sp>
    </p:spTree>
    <p:extLst>
      <p:ext uri="{BB962C8B-B14F-4D97-AF65-F5344CB8AC3E}">
        <p14:creationId xmlns:p14="http://schemas.microsoft.com/office/powerpoint/2010/main" val="265516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B7128-E1F6-4B44-ACA7-1D8E4FC59E9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6B01630-4E93-4C63-9E1E-F46AA3EBE29C}"/>
              </a:ext>
            </a:extLst>
          </p:cNvPr>
          <p:cNvSpPr>
            <a:spLocks noGrp="1"/>
          </p:cNvSpPr>
          <p:nvPr>
            <p:ph idx="1"/>
          </p:nvPr>
        </p:nvSpPr>
        <p:spPr/>
        <p:txBody>
          <a:bodyPr/>
          <a:lstStyle/>
          <a:p>
            <a:pPr marL="0" indent="0">
              <a:buNone/>
            </a:pPr>
            <a:r>
              <a:rPr lang="en-GB" b="1" dirty="0"/>
              <a:t>Glory to the Father and to the Son</a:t>
            </a:r>
            <a:br>
              <a:rPr lang="en-GB" b="1" dirty="0"/>
            </a:br>
            <a:r>
              <a:rPr lang="en-GB" b="1" dirty="0"/>
              <a:t>and to the Holy Spirit;</a:t>
            </a:r>
            <a:br>
              <a:rPr lang="en-GB" b="1" dirty="0"/>
            </a:br>
            <a:r>
              <a:rPr lang="en-GB" b="1" dirty="0"/>
              <a:t>as it was in the beginning is now</a:t>
            </a:r>
            <a:br>
              <a:rPr lang="en-GB" b="1" dirty="0"/>
            </a:br>
            <a:r>
              <a:rPr lang="en-GB" b="1" dirty="0"/>
              <a:t>and shall be for ever. Amen.</a:t>
            </a:r>
          </a:p>
          <a:p>
            <a:pPr marL="0" indent="0">
              <a:buNone/>
            </a:pPr>
            <a:r>
              <a:rPr lang="en-GB" b="1" dirty="0"/>
              <a:t>The word of the cross is folly</a:t>
            </a:r>
            <a:r>
              <a:rPr lang="en-GB" dirty="0"/>
              <a:t/>
            </a:r>
            <a:br>
              <a:rPr lang="en-GB" dirty="0"/>
            </a:br>
            <a:r>
              <a:rPr lang="en-GB" b="1" dirty="0"/>
              <a:t>to those who are perishing,</a:t>
            </a:r>
            <a:r>
              <a:rPr lang="en-GB" dirty="0"/>
              <a:t/>
            </a:r>
            <a:br>
              <a:rPr lang="en-GB" dirty="0"/>
            </a:br>
            <a:r>
              <a:rPr lang="en-GB" b="1" dirty="0"/>
              <a:t>but to those who are being saved</a:t>
            </a:r>
            <a:r>
              <a:rPr lang="en-GB" dirty="0"/>
              <a:t/>
            </a:r>
            <a:br>
              <a:rPr lang="en-GB" dirty="0"/>
            </a:br>
            <a:r>
              <a:rPr lang="en-GB" b="1" dirty="0"/>
              <a:t>it is the power of God.</a:t>
            </a:r>
            <a:r>
              <a:rPr lang="en-GB" dirty="0"/>
              <a:t/>
            </a:r>
            <a:br>
              <a:rPr lang="en-GB" dirty="0"/>
            </a:br>
            <a:endParaRPr lang="en-GB" dirty="0"/>
          </a:p>
        </p:txBody>
      </p:sp>
    </p:spTree>
    <p:extLst>
      <p:ext uri="{BB962C8B-B14F-4D97-AF65-F5344CB8AC3E}">
        <p14:creationId xmlns:p14="http://schemas.microsoft.com/office/powerpoint/2010/main" val="4191166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1772E-E354-4AC4-BA85-84BB32088ABC}"/>
              </a:ext>
            </a:extLst>
          </p:cNvPr>
          <p:cNvSpPr>
            <a:spLocks noGrp="1"/>
          </p:cNvSpPr>
          <p:nvPr>
            <p:ph type="title"/>
          </p:nvPr>
        </p:nvSpPr>
        <p:spPr/>
        <p:txBody>
          <a:bodyPr/>
          <a:lstStyle/>
          <a:p>
            <a:r>
              <a:rPr lang="en-GB" dirty="0"/>
              <a:t>Intercessions (either follow the ones below or refer to website)</a:t>
            </a:r>
          </a:p>
        </p:txBody>
      </p:sp>
      <p:sp>
        <p:nvSpPr>
          <p:cNvPr id="3" name="Content Placeholder 2">
            <a:extLst>
              <a:ext uri="{FF2B5EF4-FFF2-40B4-BE49-F238E27FC236}">
                <a16:creationId xmlns:a16="http://schemas.microsoft.com/office/drawing/2014/main" id="{6FCCC737-A676-452D-99D4-CFB7870CF7D8}"/>
              </a:ext>
            </a:extLst>
          </p:cNvPr>
          <p:cNvSpPr>
            <a:spLocks noGrp="1"/>
          </p:cNvSpPr>
          <p:nvPr>
            <p:ph idx="1"/>
          </p:nvPr>
        </p:nvSpPr>
        <p:spPr/>
        <p:txBody>
          <a:bodyPr/>
          <a:lstStyle/>
          <a:p>
            <a:pPr marL="0" indent="0">
              <a:buNone/>
            </a:pPr>
            <a:r>
              <a:rPr lang="en-GB" b="1" dirty="0"/>
              <a:t>¶</a:t>
            </a:r>
            <a:r>
              <a:rPr lang="en-GB" b="1" i="1" dirty="0"/>
              <a:t> The persecuted Church</a:t>
            </a:r>
            <a:r>
              <a:rPr lang="en-GB" dirty="0"/>
              <a:t/>
            </a:r>
            <a:br>
              <a:rPr lang="en-GB" dirty="0"/>
            </a:br>
            <a:r>
              <a:rPr lang="en-GB" b="1" dirty="0"/>
              <a:t>¶</a:t>
            </a:r>
            <a:r>
              <a:rPr lang="en-GB" b="1" i="1" dirty="0"/>
              <a:t> The oppressed peoples of the world</a:t>
            </a:r>
            <a:r>
              <a:rPr lang="en-GB" dirty="0"/>
              <a:t/>
            </a:r>
            <a:br>
              <a:rPr lang="en-GB" dirty="0"/>
            </a:br>
            <a:r>
              <a:rPr lang="en-GB" b="1" dirty="0"/>
              <a:t>¶</a:t>
            </a:r>
            <a:r>
              <a:rPr lang="en-GB" b="1" i="1" dirty="0"/>
              <a:t> All who are lonely</a:t>
            </a:r>
            <a:r>
              <a:rPr lang="en-GB" dirty="0"/>
              <a:t/>
            </a:r>
            <a:br>
              <a:rPr lang="en-GB" dirty="0"/>
            </a:br>
            <a:r>
              <a:rPr lang="en-GB" b="1" dirty="0"/>
              <a:t>¶</a:t>
            </a:r>
            <a:r>
              <a:rPr lang="en-GB" b="1" i="1" dirty="0"/>
              <a:t> All who are near to death</a:t>
            </a:r>
            <a:r>
              <a:rPr lang="en-GB" dirty="0"/>
              <a:t/>
            </a:r>
            <a:br>
              <a:rPr lang="en-GB" dirty="0"/>
            </a:br>
            <a:r>
              <a:rPr lang="en-GB" b="1" dirty="0"/>
              <a:t>¶</a:t>
            </a:r>
            <a:r>
              <a:rPr lang="en-GB" b="1" i="1" dirty="0"/>
              <a:t> All who are facing loss</a:t>
            </a:r>
            <a:endParaRPr lang="en-GB" dirty="0"/>
          </a:p>
        </p:txBody>
      </p:sp>
    </p:spTree>
    <p:extLst>
      <p:ext uri="{BB962C8B-B14F-4D97-AF65-F5344CB8AC3E}">
        <p14:creationId xmlns:p14="http://schemas.microsoft.com/office/powerpoint/2010/main" val="16076908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83998-4F30-40CF-AF63-33428AFA6D42}"/>
              </a:ext>
            </a:extLst>
          </p:cNvPr>
          <p:cNvSpPr>
            <a:spLocks noGrp="1"/>
          </p:cNvSpPr>
          <p:nvPr>
            <p:ph type="title"/>
          </p:nvPr>
        </p:nvSpPr>
        <p:spPr/>
        <p:txBody>
          <a:bodyPr/>
          <a:lstStyle/>
          <a:p>
            <a:r>
              <a:rPr lang="en-GB" dirty="0"/>
              <a:t>I heard the voice of Jesus say</a:t>
            </a:r>
          </a:p>
        </p:txBody>
      </p:sp>
      <p:pic>
        <p:nvPicPr>
          <p:cNvPr id="4" name="MP3-IHeardTheVoice-Kingsfold-PipeLC-128-CAM">
            <a:hlinkClick r:id="" action="ppaction://media"/>
            <a:extLst>
              <a:ext uri="{FF2B5EF4-FFF2-40B4-BE49-F238E27FC236}">
                <a16:creationId xmlns:a16="http://schemas.microsoft.com/office/drawing/2014/main" id="{586C577D-0979-4167-B3DF-5A3D10409539}"/>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4"/>
          <a:stretch>
            <a:fillRect/>
          </a:stretch>
        </p:blipFill>
        <p:spPr>
          <a:xfrm>
            <a:off x="1104900" y="5641975"/>
            <a:ext cx="609600" cy="609600"/>
          </a:xfrm>
        </p:spPr>
      </p:pic>
      <p:sp>
        <p:nvSpPr>
          <p:cNvPr id="5" name="TextBox 4">
            <a:extLst>
              <a:ext uri="{FF2B5EF4-FFF2-40B4-BE49-F238E27FC236}">
                <a16:creationId xmlns:a16="http://schemas.microsoft.com/office/drawing/2014/main" id="{3DB61A82-C02F-44FD-920E-98169C91ECED}"/>
              </a:ext>
            </a:extLst>
          </p:cNvPr>
          <p:cNvSpPr txBox="1"/>
          <p:nvPr/>
        </p:nvSpPr>
        <p:spPr>
          <a:xfrm>
            <a:off x="406400" y="2082800"/>
            <a:ext cx="4025900" cy="3693319"/>
          </a:xfrm>
          <a:prstGeom prst="rect">
            <a:avLst/>
          </a:prstGeom>
          <a:noFill/>
        </p:spPr>
        <p:txBody>
          <a:bodyPr wrap="square" rtlCol="0">
            <a:spAutoFit/>
          </a:bodyPr>
          <a:lstStyle/>
          <a:p>
            <a:r>
              <a:rPr lang="en-GB" sz="2400" dirty="0"/>
              <a:t>I heard the voice of Jesus say,</a:t>
            </a:r>
            <a:br>
              <a:rPr lang="en-GB" sz="2400" dirty="0"/>
            </a:br>
            <a:r>
              <a:rPr lang="en-GB" sz="2400" dirty="0"/>
              <a:t>“Come unto Me and rest;</a:t>
            </a:r>
            <a:br>
              <a:rPr lang="en-GB" sz="2400" dirty="0"/>
            </a:br>
            <a:r>
              <a:rPr lang="en-GB" sz="2400" dirty="0"/>
              <a:t>Lay down, thou weary one, lay down,</a:t>
            </a:r>
            <a:br>
              <a:rPr lang="en-GB" sz="2400" dirty="0"/>
            </a:br>
            <a:r>
              <a:rPr lang="en-GB" sz="2400" dirty="0"/>
              <a:t>Thy head upon My breast.”</a:t>
            </a:r>
            <a:br>
              <a:rPr lang="en-GB" sz="2400" dirty="0"/>
            </a:br>
            <a:r>
              <a:rPr lang="en-GB" sz="2400" dirty="0"/>
              <a:t>I came to Jesus as I was,</a:t>
            </a:r>
            <a:br>
              <a:rPr lang="en-GB" sz="2400" dirty="0"/>
            </a:br>
            <a:r>
              <a:rPr lang="en-GB" sz="2400" dirty="0"/>
              <a:t>Weary and worn and sad;</a:t>
            </a:r>
            <a:br>
              <a:rPr lang="en-GB" sz="2400" dirty="0"/>
            </a:br>
            <a:r>
              <a:rPr lang="en-GB" sz="2400" dirty="0"/>
              <a:t>I found in Him a resting-place,</a:t>
            </a:r>
            <a:br>
              <a:rPr lang="en-GB" sz="2400" dirty="0"/>
            </a:br>
            <a:r>
              <a:rPr lang="en-GB" sz="2400" dirty="0"/>
              <a:t>And He has made me glad.</a:t>
            </a:r>
          </a:p>
          <a:p>
            <a:endParaRPr lang="en-GB" dirty="0"/>
          </a:p>
        </p:txBody>
      </p:sp>
      <p:sp>
        <p:nvSpPr>
          <p:cNvPr id="6" name="TextBox 5">
            <a:extLst>
              <a:ext uri="{FF2B5EF4-FFF2-40B4-BE49-F238E27FC236}">
                <a16:creationId xmlns:a16="http://schemas.microsoft.com/office/drawing/2014/main" id="{F3BEE13A-C167-4964-A9AB-865BED0D0350}"/>
              </a:ext>
            </a:extLst>
          </p:cNvPr>
          <p:cNvSpPr txBox="1"/>
          <p:nvPr/>
        </p:nvSpPr>
        <p:spPr>
          <a:xfrm>
            <a:off x="4279900" y="2082800"/>
            <a:ext cx="4025900" cy="3416320"/>
          </a:xfrm>
          <a:prstGeom prst="rect">
            <a:avLst/>
          </a:prstGeom>
          <a:noFill/>
        </p:spPr>
        <p:txBody>
          <a:bodyPr wrap="square" rtlCol="0">
            <a:spAutoFit/>
          </a:bodyPr>
          <a:lstStyle/>
          <a:p>
            <a:r>
              <a:rPr lang="en-GB" sz="2400" dirty="0"/>
              <a:t>I heard the voice of Jesus say,</a:t>
            </a:r>
            <a:br>
              <a:rPr lang="en-GB" sz="2400" dirty="0"/>
            </a:br>
            <a:r>
              <a:rPr lang="en-GB" sz="2400" dirty="0"/>
              <a:t>“Behold, I freely give</a:t>
            </a:r>
            <a:br>
              <a:rPr lang="en-GB" sz="2400" dirty="0"/>
            </a:br>
            <a:r>
              <a:rPr lang="en-GB" sz="2400" dirty="0"/>
              <a:t>The living water; thirsty one,</a:t>
            </a:r>
            <a:br>
              <a:rPr lang="en-GB" sz="2400" dirty="0"/>
            </a:br>
            <a:r>
              <a:rPr lang="en-GB" sz="2400" dirty="0"/>
              <a:t>Stoop down and drink and live</a:t>
            </a:r>
          </a:p>
          <a:p>
            <a:r>
              <a:rPr lang="en-GB" sz="2400" dirty="0"/>
              <a:t>I came to Jesus, and I drank</a:t>
            </a:r>
            <a:br>
              <a:rPr lang="en-GB" sz="2400" dirty="0"/>
            </a:br>
            <a:r>
              <a:rPr lang="en-GB" sz="2400" dirty="0"/>
              <a:t>Of that life-giving stream.</a:t>
            </a:r>
            <a:br>
              <a:rPr lang="en-GB" sz="2400" dirty="0"/>
            </a:br>
            <a:r>
              <a:rPr lang="en-GB" sz="2400" dirty="0"/>
              <a:t>My thirst was quenched, my soul revived,</a:t>
            </a:r>
            <a:br>
              <a:rPr lang="en-GB" sz="2400" dirty="0"/>
            </a:br>
            <a:r>
              <a:rPr lang="en-GB" sz="2400" dirty="0"/>
              <a:t>And now I live in Him.</a:t>
            </a:r>
          </a:p>
        </p:txBody>
      </p:sp>
      <p:sp>
        <p:nvSpPr>
          <p:cNvPr id="7" name="TextBox 6">
            <a:extLst>
              <a:ext uri="{FF2B5EF4-FFF2-40B4-BE49-F238E27FC236}">
                <a16:creationId xmlns:a16="http://schemas.microsoft.com/office/drawing/2014/main" id="{DB95C1A3-EC6C-4132-B485-508E9708B19F}"/>
              </a:ext>
            </a:extLst>
          </p:cNvPr>
          <p:cNvSpPr txBox="1"/>
          <p:nvPr/>
        </p:nvSpPr>
        <p:spPr>
          <a:xfrm>
            <a:off x="8153400" y="1948656"/>
            <a:ext cx="4025900" cy="4893647"/>
          </a:xfrm>
          <a:prstGeom prst="rect">
            <a:avLst/>
          </a:prstGeom>
          <a:noFill/>
        </p:spPr>
        <p:txBody>
          <a:bodyPr wrap="square" rtlCol="0">
            <a:spAutoFit/>
          </a:bodyPr>
          <a:lstStyle/>
          <a:p>
            <a:r>
              <a:rPr lang="en-GB" sz="2400" dirty="0"/>
              <a:t>I heard the voice of Jesus say,</a:t>
            </a:r>
          </a:p>
          <a:p>
            <a:r>
              <a:rPr lang="en-GB" sz="2400" dirty="0"/>
              <a:t>“I am this dark world’s Light.</a:t>
            </a:r>
          </a:p>
          <a:p>
            <a:r>
              <a:rPr lang="en-GB" sz="2400" dirty="0"/>
              <a:t>Look unto Me; thy morn shall rise</a:t>
            </a:r>
          </a:p>
          <a:p>
            <a:r>
              <a:rPr lang="en-GB" sz="2400" dirty="0"/>
              <a:t>And all thy day be bright.”</a:t>
            </a:r>
          </a:p>
          <a:p>
            <a:r>
              <a:rPr lang="en-GB" sz="2400" dirty="0"/>
              <a:t>I looked to Jesus, and I found</a:t>
            </a:r>
          </a:p>
          <a:p>
            <a:r>
              <a:rPr lang="en-GB" sz="2400" dirty="0"/>
              <a:t>In Him my Star, my Sun;</a:t>
            </a:r>
          </a:p>
          <a:p>
            <a:r>
              <a:rPr lang="en-GB" sz="2400" dirty="0"/>
              <a:t>And in that Light of Life I’ll walk</a:t>
            </a:r>
          </a:p>
          <a:p>
            <a:r>
              <a:rPr lang="en-GB" sz="2400" dirty="0"/>
              <a:t>Till traveling days are done.</a:t>
            </a:r>
          </a:p>
          <a:p>
            <a:endParaRPr lang="en-GB" sz="2400" dirty="0"/>
          </a:p>
          <a:p>
            <a:r>
              <a:rPr lang="en-GB" sz="2400" dirty="0"/>
              <a:t>Lyrics: Horatius Bonar (1808 – 1889), Public Domain</a:t>
            </a:r>
          </a:p>
        </p:txBody>
      </p:sp>
    </p:spTree>
    <p:extLst>
      <p:ext uri="{BB962C8B-B14F-4D97-AF65-F5344CB8AC3E}">
        <p14:creationId xmlns:p14="http://schemas.microsoft.com/office/powerpoint/2010/main" val="915307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18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A840A-1557-48C7-B4C2-D6C2567E7752}"/>
              </a:ext>
            </a:extLst>
          </p:cNvPr>
          <p:cNvSpPr>
            <a:spLocks noGrp="1"/>
          </p:cNvSpPr>
          <p:nvPr>
            <p:ph type="title"/>
          </p:nvPr>
        </p:nvSpPr>
        <p:spPr/>
        <p:txBody>
          <a:bodyPr/>
          <a:lstStyle/>
          <a:p>
            <a:r>
              <a:rPr lang="en-GB" dirty="0"/>
              <a:t>Collect </a:t>
            </a:r>
          </a:p>
        </p:txBody>
      </p:sp>
      <p:sp>
        <p:nvSpPr>
          <p:cNvPr id="3" name="Content Placeholder 2">
            <a:extLst>
              <a:ext uri="{FF2B5EF4-FFF2-40B4-BE49-F238E27FC236}">
                <a16:creationId xmlns:a16="http://schemas.microsoft.com/office/drawing/2014/main" id="{6EF8DF73-6170-4625-86A0-4ECDF1D632BE}"/>
              </a:ext>
            </a:extLst>
          </p:cNvPr>
          <p:cNvSpPr>
            <a:spLocks noGrp="1"/>
          </p:cNvSpPr>
          <p:nvPr>
            <p:ph idx="1"/>
          </p:nvPr>
        </p:nvSpPr>
        <p:spPr/>
        <p:txBody>
          <a:bodyPr/>
          <a:lstStyle/>
          <a:p>
            <a:pPr marL="0" indent="0">
              <a:buNone/>
            </a:pPr>
            <a:r>
              <a:rPr lang="en-GB" dirty="0"/>
              <a:t>Most merciful God,</a:t>
            </a:r>
            <a:br>
              <a:rPr lang="en-GB" dirty="0"/>
            </a:br>
            <a:r>
              <a:rPr lang="en-GB" dirty="0"/>
              <a:t>who by the death and resurrection of your Son Jesus Christ</a:t>
            </a:r>
            <a:br>
              <a:rPr lang="en-GB" dirty="0"/>
            </a:br>
            <a:r>
              <a:rPr lang="en-GB" dirty="0"/>
              <a:t>delivered and saved the world:</a:t>
            </a:r>
            <a:br>
              <a:rPr lang="en-GB" dirty="0"/>
            </a:br>
            <a:r>
              <a:rPr lang="en-GB" dirty="0"/>
              <a:t>grant that by faith in him who suffered on the cross</a:t>
            </a:r>
            <a:br>
              <a:rPr lang="en-GB" dirty="0"/>
            </a:br>
            <a:r>
              <a:rPr lang="en-GB" dirty="0"/>
              <a:t>we may triumph in the power of his victory;</a:t>
            </a:r>
            <a:br>
              <a:rPr lang="en-GB" dirty="0"/>
            </a:br>
            <a:r>
              <a:rPr lang="en-GB" dirty="0"/>
              <a:t>through Jesus Christ your Son our Lord,</a:t>
            </a:r>
            <a:br>
              <a:rPr lang="en-GB" dirty="0"/>
            </a:br>
            <a:r>
              <a:rPr lang="en-GB" dirty="0"/>
              <a:t>who is alive and reigns with you,</a:t>
            </a:r>
            <a:br>
              <a:rPr lang="en-GB" dirty="0"/>
            </a:br>
            <a:r>
              <a:rPr lang="en-GB" dirty="0"/>
              <a:t>in the unity of the Holy Spirit,</a:t>
            </a:r>
            <a:br>
              <a:rPr lang="en-GB" dirty="0"/>
            </a:br>
            <a:r>
              <a:rPr lang="en-GB" dirty="0"/>
              <a:t>one God, now and for ever.</a:t>
            </a:r>
            <a:br>
              <a:rPr lang="en-GB" dirty="0"/>
            </a:br>
            <a:r>
              <a:rPr lang="en-GB" b="1" i="1" dirty="0" err="1"/>
              <a:t>All</a:t>
            </a:r>
            <a:r>
              <a:rPr lang="en-GB" b="1" dirty="0" err="1"/>
              <a:t>Amen</a:t>
            </a:r>
            <a:r>
              <a:rPr lang="en-GB" b="1" dirty="0"/>
              <a:t>.</a:t>
            </a:r>
            <a:endParaRPr lang="en-GB" dirty="0"/>
          </a:p>
        </p:txBody>
      </p:sp>
    </p:spTree>
    <p:extLst>
      <p:ext uri="{BB962C8B-B14F-4D97-AF65-F5344CB8AC3E}">
        <p14:creationId xmlns:p14="http://schemas.microsoft.com/office/powerpoint/2010/main" val="4985520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AC51C4-81B0-49C6-8F2F-E58CF67D3B89}"/>
              </a:ext>
            </a:extLst>
          </p:cNvPr>
          <p:cNvSpPr>
            <a:spLocks noGrp="1"/>
          </p:cNvSpPr>
          <p:nvPr>
            <p:ph idx="1"/>
          </p:nvPr>
        </p:nvSpPr>
        <p:spPr>
          <a:xfrm>
            <a:off x="101600" y="203200"/>
            <a:ext cx="11252200" cy="6654800"/>
          </a:xfrm>
        </p:spPr>
        <p:txBody>
          <a:bodyPr>
            <a:normAutofit/>
          </a:bodyPr>
          <a:lstStyle/>
          <a:p>
            <a:pPr marL="0" indent="0">
              <a:buNone/>
            </a:pPr>
            <a:r>
              <a:rPr lang="en-GB" dirty="0"/>
              <a:t>Standing at the foot of the cross,</a:t>
            </a:r>
            <a:br>
              <a:rPr lang="en-GB" dirty="0"/>
            </a:br>
            <a:r>
              <a:rPr lang="en-GB" dirty="0"/>
              <a:t>as our Saviour taught us, so we pray</a:t>
            </a:r>
            <a:endParaRPr lang="en-GB" b="1" i="1" dirty="0"/>
          </a:p>
          <a:p>
            <a:pPr marL="0" indent="0">
              <a:buNone/>
            </a:pPr>
            <a:r>
              <a:rPr lang="en-GB" b="1" i="1" dirty="0"/>
              <a:t>All </a:t>
            </a:r>
            <a:r>
              <a:rPr lang="en-GB" b="1" dirty="0"/>
              <a:t>Our Father, who art in heaven,</a:t>
            </a:r>
            <a:br>
              <a:rPr lang="en-GB" b="1" dirty="0"/>
            </a:br>
            <a:r>
              <a:rPr lang="en-GB" b="1" dirty="0"/>
              <a:t>hallowed be thy name;</a:t>
            </a:r>
            <a:br>
              <a:rPr lang="en-GB" b="1" dirty="0"/>
            </a:br>
            <a:r>
              <a:rPr lang="en-GB" b="1" dirty="0"/>
              <a:t>thy kingdom come;</a:t>
            </a:r>
            <a:br>
              <a:rPr lang="en-GB" b="1" dirty="0"/>
            </a:br>
            <a:r>
              <a:rPr lang="en-GB" b="1" dirty="0"/>
              <a:t>thy will be done;</a:t>
            </a:r>
            <a:br>
              <a:rPr lang="en-GB" b="1" dirty="0"/>
            </a:br>
            <a:r>
              <a:rPr lang="en-GB" b="1" dirty="0"/>
              <a:t>on earth as it is in heaven.</a:t>
            </a:r>
            <a:br>
              <a:rPr lang="en-GB" b="1" dirty="0"/>
            </a:br>
            <a:r>
              <a:rPr lang="en-GB" b="1" dirty="0"/>
              <a:t>Give us this day our daily bread.</a:t>
            </a:r>
            <a:br>
              <a:rPr lang="en-GB" b="1" dirty="0"/>
            </a:br>
            <a:r>
              <a:rPr lang="en-GB" b="1" dirty="0"/>
              <a:t>And forgive us our trespasses,</a:t>
            </a:r>
            <a:br>
              <a:rPr lang="en-GB" b="1" dirty="0"/>
            </a:br>
            <a:r>
              <a:rPr lang="en-GB" b="1" dirty="0"/>
              <a:t>as we forgive those who trespass against us.</a:t>
            </a:r>
            <a:br>
              <a:rPr lang="en-GB" b="1" dirty="0"/>
            </a:br>
            <a:r>
              <a:rPr lang="en-GB" b="1" dirty="0"/>
              <a:t>And lead us not into temptation;</a:t>
            </a:r>
            <a:br>
              <a:rPr lang="en-GB" b="1" dirty="0"/>
            </a:br>
            <a:r>
              <a:rPr lang="en-GB" b="1" dirty="0"/>
              <a:t>but deliver us from evil.</a:t>
            </a:r>
            <a:br>
              <a:rPr lang="en-GB" b="1" dirty="0"/>
            </a:br>
            <a:r>
              <a:rPr lang="en-GB" b="1" dirty="0"/>
              <a:t>For thine is the kingdom,</a:t>
            </a:r>
            <a:br>
              <a:rPr lang="en-GB" b="1" dirty="0"/>
            </a:br>
            <a:r>
              <a:rPr lang="en-GB" b="1" dirty="0"/>
              <a:t>the power and the glory,</a:t>
            </a:r>
            <a:br>
              <a:rPr lang="en-GB" b="1" dirty="0"/>
            </a:br>
            <a:r>
              <a:rPr lang="en-GB" b="1" dirty="0"/>
              <a:t>for ever and ever.</a:t>
            </a:r>
            <a:br>
              <a:rPr lang="en-GB" b="1" dirty="0"/>
            </a:br>
            <a:r>
              <a:rPr lang="en-GB" b="1" dirty="0"/>
              <a:t>Amen.</a:t>
            </a:r>
          </a:p>
          <a:p>
            <a:pPr marL="0" indent="0">
              <a:buNone/>
            </a:pPr>
            <a:endParaRPr lang="en-GB" dirty="0"/>
          </a:p>
        </p:txBody>
      </p:sp>
    </p:spTree>
    <p:extLst>
      <p:ext uri="{BB962C8B-B14F-4D97-AF65-F5344CB8AC3E}">
        <p14:creationId xmlns:p14="http://schemas.microsoft.com/office/powerpoint/2010/main" val="13226199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D2EC1B-26F6-4C47-9587-2C55AED961D4}"/>
              </a:ext>
            </a:extLst>
          </p:cNvPr>
          <p:cNvSpPr>
            <a:spLocks noGrp="1"/>
          </p:cNvSpPr>
          <p:nvPr>
            <p:ph idx="1"/>
          </p:nvPr>
        </p:nvSpPr>
        <p:spPr/>
        <p:txBody>
          <a:bodyPr/>
          <a:lstStyle/>
          <a:p>
            <a:pPr fontAlgn="base"/>
            <a:r>
              <a:rPr lang="en-GB" dirty="0"/>
              <a:t>May Christ, who bore our sins on the cross,</a:t>
            </a:r>
            <a:br>
              <a:rPr lang="en-GB" dirty="0"/>
            </a:br>
            <a:r>
              <a:rPr lang="en-GB" dirty="0"/>
              <a:t>set us free to serve him with joy.</a:t>
            </a:r>
            <a:br>
              <a:rPr lang="en-GB" dirty="0"/>
            </a:br>
            <a:r>
              <a:rPr lang="en-GB" b="1" i="1"/>
              <a:t>All </a:t>
            </a:r>
            <a:r>
              <a:rPr lang="en-GB" b="1"/>
              <a:t>Amen</a:t>
            </a:r>
            <a:r>
              <a:rPr lang="en-GB" b="1" dirty="0"/>
              <a:t>.</a:t>
            </a:r>
            <a:endParaRPr lang="en-GB" dirty="0"/>
          </a:p>
          <a:p>
            <a:pPr fontAlgn="base"/>
            <a:r>
              <a:rPr lang="en-GB" dirty="0"/>
              <a:t>Let us bless the Lord.</a:t>
            </a:r>
            <a:br>
              <a:rPr lang="en-GB" dirty="0"/>
            </a:br>
            <a:r>
              <a:rPr lang="en-GB" b="1" i="1" dirty="0"/>
              <a:t>All </a:t>
            </a:r>
            <a:r>
              <a:rPr lang="en-GB" b="1" dirty="0"/>
              <a:t>Thanks be to God.</a:t>
            </a:r>
            <a:endParaRPr lang="en-GB" dirty="0"/>
          </a:p>
          <a:p>
            <a:pPr marL="0" indent="0">
              <a:buNone/>
            </a:pPr>
            <a:endParaRPr lang="en-GB" dirty="0"/>
          </a:p>
        </p:txBody>
      </p:sp>
    </p:spTree>
    <p:extLst>
      <p:ext uri="{BB962C8B-B14F-4D97-AF65-F5344CB8AC3E}">
        <p14:creationId xmlns:p14="http://schemas.microsoft.com/office/powerpoint/2010/main" val="8188378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TotalTime>
  <Words>3981</Words>
  <Application>Microsoft Office PowerPoint</Application>
  <PresentationFormat>Widescreen</PresentationFormat>
  <Paragraphs>182</Paragraphs>
  <Slides>27</Slides>
  <Notes>0</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Calibri Light</vt:lpstr>
      <vt:lpstr>Office Theme</vt:lpstr>
      <vt:lpstr>An Order of Morning Prayer</vt:lpstr>
      <vt:lpstr>Acclamation at the dawning of the Day</vt:lpstr>
      <vt:lpstr>PowerPoint Presentation</vt:lpstr>
      <vt:lpstr>To God Be The Glory</vt:lpstr>
      <vt:lpstr>PowerPoint Presentation</vt:lpstr>
      <vt:lpstr>Psalm 130</vt:lpstr>
      <vt:lpstr>PowerPoint Presentation</vt:lpstr>
      <vt:lpstr>Old Testament Reading</vt:lpstr>
      <vt:lpstr>PowerPoint Presentation</vt:lpstr>
      <vt:lpstr>PowerPoint Presentation</vt:lpstr>
      <vt:lpstr>Canticle</vt:lpstr>
      <vt:lpstr>PowerPoint Presentation</vt:lpstr>
      <vt:lpstr>New Testament Reading</vt:lpstr>
      <vt:lpstr>Dear Lord and Father of Mankind</vt:lpstr>
      <vt:lpstr>Gospel</vt:lpstr>
      <vt:lpstr>PowerPoint Presentation</vt:lpstr>
      <vt:lpstr>PowerPoint Presentation</vt:lpstr>
      <vt:lpstr>PowerPoint Presentation</vt:lpstr>
      <vt:lpstr>PowerPoint Presentation</vt:lpstr>
      <vt:lpstr>PowerPoint Presentation</vt:lpstr>
      <vt:lpstr>Benedictus</vt:lpstr>
      <vt:lpstr>PowerPoint Presentation</vt:lpstr>
      <vt:lpstr>Intercessions (either follow the ones below or refer to website)</vt:lpstr>
      <vt:lpstr>I heard the voice of Jesus say</vt:lpstr>
      <vt:lpstr>Collect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Order of Morning Prayer</dc:title>
  <dc:creator>Joachim Foot</dc:creator>
  <cp:lastModifiedBy>Sarah Welply</cp:lastModifiedBy>
  <cp:revision>7</cp:revision>
  <dcterms:created xsi:type="dcterms:W3CDTF">2020-03-20T06:44:45Z</dcterms:created>
  <dcterms:modified xsi:type="dcterms:W3CDTF">2020-03-27T20:24:00Z</dcterms:modified>
</cp:coreProperties>
</file>